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Lst>
  <p:notesMasterIdLst>
    <p:notesMasterId r:id="rId14"/>
  </p:notesMasterIdLst>
  <p:sldIdLst>
    <p:sldId id="256" r:id="rId2"/>
    <p:sldId id="258" r:id="rId3"/>
    <p:sldId id="259" r:id="rId4"/>
    <p:sldId id="272" r:id="rId5"/>
    <p:sldId id="276" r:id="rId6"/>
    <p:sldId id="275" r:id="rId7"/>
    <p:sldId id="262" r:id="rId8"/>
    <p:sldId id="278" r:id="rId9"/>
    <p:sldId id="273" r:id="rId10"/>
    <p:sldId id="274" r:id="rId11"/>
    <p:sldId id="277" r:id="rId12"/>
    <p:sldId id="270" r:id="rId13"/>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Univers for KPMG" panose="020B0603020202020204" pitchFamily="34" charset="0"/>
      <p:regular r:id="rId19"/>
      <p:bold r:id="rId20"/>
      <p:italic r:id="rId21"/>
      <p:boldItalic r:id="rId22"/>
    </p:embeddedFont>
    <p:embeddedFont>
      <p:font typeface="KPMG Extralight" panose="020B0303030202040204" pitchFamily="34" charset="0"/>
      <p:regular r:id="rId23"/>
      <p: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79204" autoAdjust="0"/>
  </p:normalViewPr>
  <p:slideViewPr>
    <p:cSldViewPr snapToGrid="0" showGuides="1">
      <p:cViewPr>
        <p:scale>
          <a:sx n="67" d="100"/>
          <a:sy n="67" d="100"/>
        </p:scale>
        <p:origin x="228"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C4395A-4B7A-4B6D-9636-F95DCA7B263E}" type="datetimeFigureOut">
              <a:rPr lang="fi-FI" smtClean="0"/>
              <a:t>12.9.2018</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A002C-AF0E-414E-B313-E68E765BD76F}" type="slidenum">
              <a:rPr lang="fi-FI" smtClean="0"/>
              <a:t>‹#›</a:t>
            </a:fld>
            <a:endParaRPr lang="fi-FI"/>
          </a:p>
        </p:txBody>
      </p:sp>
    </p:spTree>
    <p:extLst>
      <p:ext uri="{BB962C8B-B14F-4D97-AF65-F5344CB8AC3E}">
        <p14:creationId xmlns:p14="http://schemas.microsoft.com/office/powerpoint/2010/main" val="565938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fi-FI" dirty="0"/>
          </a:p>
        </p:txBody>
      </p:sp>
      <p:sp>
        <p:nvSpPr>
          <p:cNvPr id="4" name="Slide Number Placeholder 3"/>
          <p:cNvSpPr>
            <a:spLocks noGrp="1"/>
          </p:cNvSpPr>
          <p:nvPr>
            <p:ph type="sldNum" sz="quarter" idx="10"/>
          </p:nvPr>
        </p:nvSpPr>
        <p:spPr/>
        <p:txBody>
          <a:bodyPr/>
          <a:lstStyle/>
          <a:p>
            <a:fld id="{A87A002C-AF0E-414E-B313-E68E765BD76F}" type="slidenum">
              <a:rPr lang="fi-FI" smtClean="0"/>
              <a:t>7</a:t>
            </a:fld>
            <a:endParaRPr lang="fi-FI"/>
          </a:p>
        </p:txBody>
      </p:sp>
    </p:spTree>
    <p:extLst>
      <p:ext uri="{BB962C8B-B14F-4D97-AF65-F5344CB8AC3E}">
        <p14:creationId xmlns:p14="http://schemas.microsoft.com/office/powerpoint/2010/main" val="1768465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err="1" smtClean="0"/>
              <a:t>Sähköyhtiöt</a:t>
            </a:r>
            <a:endParaRPr lang="en-US" dirty="0" smtClean="0"/>
          </a:p>
          <a:p>
            <a:pPr marL="228600" indent="-228600">
              <a:buAutoNum type="arabicPeriod"/>
            </a:pPr>
            <a:r>
              <a:rPr lang="en-US" dirty="0" err="1" smtClean="0"/>
              <a:t>Muuntamoiden</a:t>
            </a:r>
            <a:r>
              <a:rPr lang="en-US" baseline="0" dirty="0" smtClean="0"/>
              <a:t> </a:t>
            </a:r>
            <a:r>
              <a:rPr lang="en-US" baseline="0" dirty="0" err="1" smtClean="0"/>
              <a:t>etäluenta</a:t>
            </a:r>
            <a:endParaRPr lang="fi-FI" dirty="0" smtClean="0"/>
          </a:p>
          <a:p>
            <a:endParaRPr lang="fi-FI" dirty="0"/>
          </a:p>
        </p:txBody>
      </p:sp>
      <p:sp>
        <p:nvSpPr>
          <p:cNvPr id="4" name="Slide Number Placeholder 3"/>
          <p:cNvSpPr>
            <a:spLocks noGrp="1"/>
          </p:cNvSpPr>
          <p:nvPr>
            <p:ph type="sldNum" sz="quarter" idx="10"/>
          </p:nvPr>
        </p:nvSpPr>
        <p:spPr/>
        <p:txBody>
          <a:bodyPr/>
          <a:lstStyle/>
          <a:p>
            <a:fld id="{A87A002C-AF0E-414E-B313-E68E765BD76F}" type="slidenum">
              <a:rPr lang="fi-FI" smtClean="0"/>
              <a:t>8</a:t>
            </a:fld>
            <a:endParaRPr lang="fi-FI"/>
          </a:p>
        </p:txBody>
      </p:sp>
    </p:spTree>
    <p:extLst>
      <p:ext uri="{BB962C8B-B14F-4D97-AF65-F5344CB8AC3E}">
        <p14:creationId xmlns:p14="http://schemas.microsoft.com/office/powerpoint/2010/main" val="1325025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smtClean="0"/>
              <a:t>CCTV System</a:t>
            </a:r>
          </a:p>
          <a:p>
            <a:pPr marL="342900" indent="-342900">
              <a:buFont typeface="+mj-lt"/>
              <a:buAutoNum type="arabicPeriod"/>
            </a:pPr>
            <a:r>
              <a:rPr lang="en-US" dirty="0" smtClean="0"/>
              <a:t>Paper cutter</a:t>
            </a:r>
          </a:p>
          <a:p>
            <a:pPr marL="342900" indent="-342900">
              <a:buFont typeface="+mj-lt"/>
              <a:buAutoNum type="arabicPeriod"/>
            </a:pPr>
            <a:r>
              <a:rPr lang="en-US" dirty="0" smtClean="0"/>
              <a:t>Power plant </a:t>
            </a:r>
            <a:r>
              <a:rPr lang="en-US" dirty="0" err="1" smtClean="0"/>
              <a:t>Conficker</a:t>
            </a:r>
            <a:endParaRPr lang="fi-FI" dirty="0" smtClean="0"/>
          </a:p>
          <a:p>
            <a:endParaRPr lang="fi-FI" dirty="0"/>
          </a:p>
        </p:txBody>
      </p:sp>
      <p:sp>
        <p:nvSpPr>
          <p:cNvPr id="4" name="Slide Number Placeholder 3"/>
          <p:cNvSpPr>
            <a:spLocks noGrp="1"/>
          </p:cNvSpPr>
          <p:nvPr>
            <p:ph type="sldNum" sz="quarter" idx="10"/>
          </p:nvPr>
        </p:nvSpPr>
        <p:spPr/>
        <p:txBody>
          <a:bodyPr/>
          <a:lstStyle/>
          <a:p>
            <a:fld id="{A87A002C-AF0E-414E-B313-E68E765BD76F}" type="slidenum">
              <a:rPr lang="fi-FI" smtClean="0"/>
              <a:t>9</a:t>
            </a:fld>
            <a:endParaRPr lang="fi-FI"/>
          </a:p>
        </p:txBody>
      </p:sp>
    </p:spTree>
    <p:extLst>
      <p:ext uri="{BB962C8B-B14F-4D97-AF65-F5344CB8AC3E}">
        <p14:creationId xmlns:p14="http://schemas.microsoft.com/office/powerpoint/2010/main" val="3020767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err="1" smtClean="0"/>
              <a:t>Valaistusjärjestelmä</a:t>
            </a:r>
            <a:r>
              <a:rPr lang="en-US" baseline="0" dirty="0" smtClean="0"/>
              <a:t> SCADA</a:t>
            </a:r>
            <a:endParaRPr lang="en-US" dirty="0" smtClean="0"/>
          </a:p>
          <a:p>
            <a:pPr marL="228600" indent="-228600">
              <a:buAutoNum type="arabicPeriod"/>
            </a:pPr>
            <a:r>
              <a:rPr lang="en-US" dirty="0" err="1" smtClean="0"/>
              <a:t>Viron</a:t>
            </a:r>
            <a:r>
              <a:rPr lang="en-US" baseline="0" dirty="0" smtClean="0"/>
              <a:t> </a:t>
            </a:r>
            <a:r>
              <a:rPr lang="en-US" baseline="0" dirty="0" err="1" smtClean="0"/>
              <a:t>esimerkki</a:t>
            </a:r>
            <a:endParaRPr lang="en-US" baseline="0" dirty="0" smtClean="0"/>
          </a:p>
          <a:p>
            <a:pPr marL="228600" indent="-228600">
              <a:buAutoNum type="arabicPeriod"/>
            </a:pPr>
            <a:r>
              <a:rPr lang="en-US" baseline="0" dirty="0" err="1" smtClean="0"/>
              <a:t>Venäjän</a:t>
            </a:r>
            <a:r>
              <a:rPr lang="en-US" baseline="0" dirty="0" smtClean="0"/>
              <a:t> </a:t>
            </a:r>
            <a:r>
              <a:rPr lang="en-US" baseline="0" dirty="0" err="1" smtClean="0"/>
              <a:t>esimerkki</a:t>
            </a:r>
            <a:endParaRPr lang="fi-FI" dirty="0"/>
          </a:p>
        </p:txBody>
      </p:sp>
      <p:sp>
        <p:nvSpPr>
          <p:cNvPr id="4" name="Slide Number Placeholder 3"/>
          <p:cNvSpPr>
            <a:spLocks noGrp="1"/>
          </p:cNvSpPr>
          <p:nvPr>
            <p:ph type="sldNum" sz="quarter" idx="10"/>
          </p:nvPr>
        </p:nvSpPr>
        <p:spPr/>
        <p:txBody>
          <a:bodyPr/>
          <a:lstStyle/>
          <a:p>
            <a:fld id="{A87A002C-AF0E-414E-B313-E68E765BD76F}" type="slidenum">
              <a:rPr lang="fi-FI" smtClean="0"/>
              <a:t>10</a:t>
            </a:fld>
            <a:endParaRPr lang="fi-FI"/>
          </a:p>
        </p:txBody>
      </p:sp>
    </p:spTree>
    <p:extLst>
      <p:ext uri="{BB962C8B-B14F-4D97-AF65-F5344CB8AC3E}">
        <p14:creationId xmlns:p14="http://schemas.microsoft.com/office/powerpoint/2010/main" val="2288476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www.facebook.com/kpmgfinland/" TargetMode="External"/><Relationship Id="rId7" Type="http://schemas.openxmlformats.org/officeDocument/2006/relationships/hyperlink" Target="https://twitter.com/kpmgfinland" TargetMode="External"/><Relationship Id="rId12"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xml"/><Relationship Id="rId6" Type="http://schemas.openxmlformats.org/officeDocument/2006/relationships/image" Target="../media/image5.png"/><Relationship Id="rId11" Type="http://schemas.openxmlformats.org/officeDocument/2006/relationships/hyperlink" Target="https://www.instagram.com/kpmgfinland/" TargetMode="External"/><Relationship Id="rId5" Type="http://schemas.openxmlformats.org/officeDocument/2006/relationships/hyperlink" Target="https://www.linkedin.com/company/kpmg-oy-ab" TargetMode="External"/><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hyperlink" Target="https://www.youtube.com/user/kpmgfinland"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TLE SLIDE 1 - Right light vertical imag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89350" cy="6861976"/>
          </a:xfrm>
          <a:prstGeom prst="rect">
            <a:avLst/>
          </a:prstGeom>
        </p:spPr>
      </p:pic>
      <p:sp>
        <p:nvSpPr>
          <p:cNvPr id="8" name="Title 1"/>
          <p:cNvSpPr>
            <a:spLocks noGrp="1"/>
          </p:cNvSpPr>
          <p:nvPr>
            <p:ph type="ctrTitle" hasCustomPrompt="1"/>
          </p:nvPr>
        </p:nvSpPr>
        <p:spPr>
          <a:xfrm>
            <a:off x="980826" y="1435300"/>
            <a:ext cx="6581117" cy="3510000"/>
          </a:xfrm>
        </p:spPr>
        <p:txBody>
          <a:bodyPr anchor="t" anchorCtr="0"/>
          <a:lstStyle>
            <a:lvl1pPr algn="l">
              <a:defRPr sz="11000" baseline="0">
                <a:solidFill>
                  <a:schemeClr val="bg1"/>
                </a:solidFill>
              </a:defRPr>
            </a:lvl1pPr>
          </a:lstStyle>
          <a:p>
            <a:r>
              <a:rPr lang="en-GB" dirty="0" smtClean="0"/>
              <a:t>Title slide 1</a:t>
            </a:r>
            <a:br>
              <a:rPr lang="en-GB" dirty="0" smtClean="0"/>
            </a:br>
            <a:endParaRPr lang="en-US" dirty="0"/>
          </a:p>
        </p:txBody>
      </p:sp>
      <p:sp>
        <p:nvSpPr>
          <p:cNvPr id="16" name="Freeform 19"/>
          <p:cNvSpPr>
            <a:spLocks noChangeAspect="1" noEditPoints="1"/>
          </p:cNvSpPr>
          <p:nvPr userDrawn="1"/>
        </p:nvSpPr>
        <p:spPr bwMode="auto">
          <a:xfrm>
            <a:off x="1000126"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 name="Text Placeholder 3"/>
          <p:cNvSpPr>
            <a:spLocks noGrp="1"/>
          </p:cNvSpPr>
          <p:nvPr>
            <p:ph type="body" sz="quarter" idx="11"/>
          </p:nvPr>
        </p:nvSpPr>
        <p:spPr>
          <a:xfrm>
            <a:off x="980826" y="5390900"/>
            <a:ext cx="6581117"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34614457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smtClean="0"/>
              <a:t>Click to edit Master title style</a:t>
            </a:r>
            <a:endParaRPr lang="en-US" dirty="0"/>
          </a:p>
        </p:txBody>
      </p:sp>
      <p:sp>
        <p:nvSpPr>
          <p:cNvPr id="9" name="Text Placeholder 8"/>
          <p:cNvSpPr>
            <a:spLocks noGrp="1"/>
          </p:cNvSpPr>
          <p:nvPr>
            <p:ph type="body" sz="quarter" idx="10"/>
          </p:nvPr>
        </p:nvSpPr>
        <p:spPr>
          <a:xfrm>
            <a:off x="1003200" y="3742126"/>
            <a:ext cx="10195200" cy="213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Chart Placeholder 4"/>
          <p:cNvSpPr>
            <a:spLocks noGrp="1"/>
          </p:cNvSpPr>
          <p:nvPr>
            <p:ph type="chart" sz="quarter" idx="11"/>
          </p:nvPr>
        </p:nvSpPr>
        <p:spPr>
          <a:xfrm>
            <a:off x="1003200" y="1331360"/>
            <a:ext cx="10195200" cy="2135740"/>
          </a:xfrm>
        </p:spPr>
        <p:txBody>
          <a:bodyPr anchor="ctr"/>
          <a:lstStyle>
            <a:lvl1pPr algn="ctr">
              <a:defRPr/>
            </a:lvl1pPr>
          </a:lstStyle>
          <a:p>
            <a:r>
              <a:rPr lang="en-US" smtClean="0"/>
              <a:t>Click icon to add chart</a:t>
            </a:r>
            <a:endParaRPr lang="en-GB" dirty="0" smtClean="0"/>
          </a:p>
        </p:txBody>
      </p:sp>
    </p:spTree>
    <p:extLst>
      <p:ext uri="{BB962C8B-B14F-4D97-AF65-F5344CB8AC3E}">
        <p14:creationId xmlns:p14="http://schemas.microsoft.com/office/powerpoint/2010/main" val="778661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smtClean="0"/>
              <a:t>Click to edit Master title style</a:t>
            </a:r>
            <a:endParaRPr lang="en-US" dirty="0"/>
          </a:p>
        </p:txBody>
      </p:sp>
      <p:sp>
        <p:nvSpPr>
          <p:cNvPr id="5" name="Chart Placeholder 4"/>
          <p:cNvSpPr>
            <a:spLocks noGrp="1"/>
          </p:cNvSpPr>
          <p:nvPr>
            <p:ph type="chart" sz="quarter" idx="11"/>
          </p:nvPr>
        </p:nvSpPr>
        <p:spPr>
          <a:xfrm>
            <a:off x="4550400" y="1331360"/>
            <a:ext cx="3139200" cy="2134800"/>
          </a:xfrm>
        </p:spPr>
        <p:txBody>
          <a:bodyPr anchor="ctr"/>
          <a:lstStyle>
            <a:lvl1pPr algn="ctr">
              <a:defRPr/>
            </a:lvl1pPr>
          </a:lstStyle>
          <a:p>
            <a:r>
              <a:rPr lang="en-US" smtClean="0"/>
              <a:t>Click icon to add chart</a:t>
            </a:r>
            <a:endParaRPr lang="en-GB" dirty="0" smtClean="0"/>
          </a:p>
        </p:txBody>
      </p:sp>
      <p:sp>
        <p:nvSpPr>
          <p:cNvPr id="6" name="Chart Placeholder 4"/>
          <p:cNvSpPr>
            <a:spLocks noGrp="1"/>
          </p:cNvSpPr>
          <p:nvPr>
            <p:ph type="chart" sz="quarter" idx="12"/>
          </p:nvPr>
        </p:nvSpPr>
        <p:spPr>
          <a:xfrm>
            <a:off x="1003200" y="1331360"/>
            <a:ext cx="3187200" cy="2134800"/>
          </a:xfrm>
        </p:spPr>
        <p:txBody>
          <a:bodyPr anchor="ctr"/>
          <a:lstStyle>
            <a:lvl1pPr algn="ctr">
              <a:defRPr/>
            </a:lvl1pPr>
          </a:lstStyle>
          <a:p>
            <a:r>
              <a:rPr lang="en-US" smtClean="0"/>
              <a:t>Click icon to add chart</a:t>
            </a:r>
            <a:endParaRPr lang="en-GB" dirty="0" smtClean="0"/>
          </a:p>
        </p:txBody>
      </p:sp>
      <p:sp>
        <p:nvSpPr>
          <p:cNvPr id="7" name="Text Placeholder 8"/>
          <p:cNvSpPr>
            <a:spLocks noGrp="1"/>
          </p:cNvSpPr>
          <p:nvPr>
            <p:ph type="body" sz="quarter" idx="10"/>
          </p:nvPr>
        </p:nvSpPr>
        <p:spPr>
          <a:xfrm>
            <a:off x="1003200" y="3742126"/>
            <a:ext cx="3187200" cy="213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8" name="Chart Placeholder 4"/>
          <p:cNvSpPr>
            <a:spLocks noGrp="1"/>
          </p:cNvSpPr>
          <p:nvPr>
            <p:ph type="chart" sz="quarter" idx="13"/>
          </p:nvPr>
        </p:nvSpPr>
        <p:spPr>
          <a:xfrm>
            <a:off x="8049600" y="1331360"/>
            <a:ext cx="3139200" cy="2134800"/>
          </a:xfrm>
        </p:spPr>
        <p:txBody>
          <a:bodyPr anchor="ctr"/>
          <a:lstStyle>
            <a:lvl1pPr algn="ctr">
              <a:defRPr/>
            </a:lvl1pPr>
          </a:lstStyle>
          <a:p>
            <a:r>
              <a:rPr lang="en-US" smtClean="0"/>
              <a:t>Click icon to add chart</a:t>
            </a:r>
            <a:endParaRPr lang="en-GB" dirty="0" smtClean="0"/>
          </a:p>
        </p:txBody>
      </p:sp>
      <p:sp>
        <p:nvSpPr>
          <p:cNvPr id="9" name="Text Placeholder 8"/>
          <p:cNvSpPr>
            <a:spLocks noGrp="1"/>
          </p:cNvSpPr>
          <p:nvPr>
            <p:ph type="body" sz="quarter" idx="14"/>
          </p:nvPr>
        </p:nvSpPr>
        <p:spPr>
          <a:xfrm>
            <a:off x="4502400" y="3742126"/>
            <a:ext cx="3187200" cy="213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Text Placeholder 8"/>
          <p:cNvSpPr>
            <a:spLocks noGrp="1"/>
          </p:cNvSpPr>
          <p:nvPr>
            <p:ph type="body" sz="quarter" idx="15"/>
          </p:nvPr>
        </p:nvSpPr>
        <p:spPr>
          <a:xfrm>
            <a:off x="8001600" y="3742126"/>
            <a:ext cx="3187200" cy="213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3441336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smtClean="0"/>
              <a:t>Click to edit Master title style</a:t>
            </a:r>
            <a:endParaRPr lang="en-US" dirty="0"/>
          </a:p>
        </p:txBody>
      </p:sp>
      <p:sp>
        <p:nvSpPr>
          <p:cNvPr id="4" name="Picture Placeholder 3"/>
          <p:cNvSpPr>
            <a:spLocks noGrp="1"/>
          </p:cNvSpPr>
          <p:nvPr>
            <p:ph type="pic" sz="quarter" idx="10"/>
          </p:nvPr>
        </p:nvSpPr>
        <p:spPr>
          <a:xfrm>
            <a:off x="1003200" y="1330126"/>
            <a:ext cx="10195200" cy="4546800"/>
          </a:xfrm>
        </p:spPr>
        <p:txBody>
          <a:bodyPr anchor="ctr"/>
          <a:lstStyle>
            <a:lvl1pPr algn="ctr">
              <a:defRPr/>
            </a:lvl1pPr>
          </a:lstStyle>
          <a:p>
            <a:r>
              <a:rPr lang="en-US" smtClean="0"/>
              <a:t>Click icon to add picture</a:t>
            </a:r>
            <a:endParaRPr lang="en-GB" dirty="0"/>
          </a:p>
        </p:txBody>
      </p:sp>
    </p:spTree>
    <p:extLst>
      <p:ext uri="{BB962C8B-B14F-4D97-AF65-F5344CB8AC3E}">
        <p14:creationId xmlns:p14="http://schemas.microsoft.com/office/powerpoint/2010/main" val="1546685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5876925"/>
          </a:xfrm>
        </p:spPr>
        <p:txBody>
          <a:bodyPr anchor="ctr"/>
          <a:lstStyle>
            <a:lvl1pPr algn="ctr">
              <a:defRPr/>
            </a:lvl1pPr>
          </a:lstStyle>
          <a:p>
            <a:r>
              <a:rPr lang="en-US" smtClean="0"/>
              <a:t>Click icon to add picture</a:t>
            </a:r>
            <a:endParaRPr lang="en-GB" dirty="0"/>
          </a:p>
        </p:txBody>
      </p:sp>
      <p:sp>
        <p:nvSpPr>
          <p:cNvPr id="6" name="Shape 8"/>
          <p:cNvSpPr txBox="1">
            <a:spLocks/>
          </p:cNvSpPr>
          <p:nvPr userDrawn="1"/>
        </p:nvSpPr>
        <p:spPr>
          <a:xfrm>
            <a:off x="10739438" y="6266997"/>
            <a:ext cx="449655"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a:t>
            </a:fld>
            <a:endParaRPr lang="en-US" sz="1000" dirty="0">
              <a:solidFill>
                <a:schemeClr val="tx2"/>
              </a:solidFill>
              <a:latin typeface="+mn-lt"/>
              <a:ea typeface="Arial"/>
              <a:cs typeface="Arial" panose="020B0604020202020204" pitchFamily="34" charset="0"/>
            </a:endParaRPr>
          </a:p>
        </p:txBody>
      </p:sp>
      <p:sp>
        <p:nvSpPr>
          <p:cNvPr id="7" name="TextBox 6"/>
          <p:cNvSpPr txBox="1"/>
          <p:nvPr userDrawn="1"/>
        </p:nvSpPr>
        <p:spPr>
          <a:xfrm>
            <a:off x="2234934" y="6266997"/>
            <a:ext cx="77568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2016. Insert copyright information here. Imagnimus inciis sed maximus, acepedi psandi occum qui coribus et volumquia volo con pe quis ipsae con experfe raerovition pariorem fuga. Ita cores doluptae pro consed mi, ut et adi bea cus sum il magnita tiunteseque sae vel modi rem con errorpor sendiciendes et, optate est, sin non pro dolenda nimint ea doluptur sapernatius eum facernam adipit ex es inverferum eventio rempos inus exererum solutet la quia suntotatem explique mi, comnis es molut eic tem excestis et ellautes.</a:t>
            </a:r>
            <a:endParaRPr lang="en-GB" sz="600" kern="1200" noProof="0" dirty="0">
              <a:solidFill>
                <a:schemeClr val="bg1">
                  <a:lumMod val="65000"/>
                </a:schemeClr>
              </a:solidFill>
              <a:latin typeface="+mn-lt"/>
              <a:ea typeface="+mn-ea"/>
              <a:cs typeface="+mn-cs"/>
            </a:endParaRPr>
          </a:p>
        </p:txBody>
      </p:sp>
      <p:sp>
        <p:nvSpPr>
          <p:cNvPr id="8" name="TextBox 7"/>
          <p:cNvSpPr txBox="1"/>
          <p:nvPr userDrawn="1"/>
        </p:nvSpPr>
        <p:spPr>
          <a:xfrm>
            <a:off x="5059200" y="6637578"/>
            <a:ext cx="2256000" cy="109552"/>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00" b="1" kern="1200" noProof="0" dirty="0" smtClean="0">
                <a:solidFill>
                  <a:schemeClr val="tx1"/>
                </a:solidFill>
                <a:latin typeface="+mn-lt"/>
                <a:ea typeface="+mn-ea"/>
                <a:cs typeface="+mn-cs"/>
              </a:rPr>
              <a:t>Document Classification: KPMG Confidential</a:t>
            </a:r>
          </a:p>
        </p:txBody>
      </p:sp>
      <p:sp>
        <p:nvSpPr>
          <p:cNvPr id="9" name="Freeform 19"/>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00613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smtClean="0"/>
              <a:t>Click to edit Master title style</a:t>
            </a:r>
            <a:endParaRPr lang="en-US" dirty="0"/>
          </a:p>
        </p:txBody>
      </p:sp>
      <p:sp>
        <p:nvSpPr>
          <p:cNvPr id="9" name="Text Placeholder 8"/>
          <p:cNvSpPr>
            <a:spLocks noGrp="1"/>
          </p:cNvSpPr>
          <p:nvPr>
            <p:ph type="body" sz="quarter" idx="10"/>
          </p:nvPr>
        </p:nvSpPr>
        <p:spPr>
          <a:xfrm>
            <a:off x="10032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Text Placeholder 8"/>
          <p:cNvSpPr>
            <a:spLocks noGrp="1"/>
          </p:cNvSpPr>
          <p:nvPr>
            <p:ph type="body" sz="quarter" idx="11"/>
          </p:nvPr>
        </p:nvSpPr>
        <p:spPr>
          <a:xfrm>
            <a:off x="30804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ext Placeholder 8"/>
          <p:cNvSpPr>
            <a:spLocks noGrp="1"/>
          </p:cNvSpPr>
          <p:nvPr>
            <p:ph type="body" sz="quarter" idx="12"/>
          </p:nvPr>
        </p:nvSpPr>
        <p:spPr>
          <a:xfrm>
            <a:off x="51576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Text Placeholder 8"/>
          <p:cNvSpPr>
            <a:spLocks noGrp="1"/>
          </p:cNvSpPr>
          <p:nvPr>
            <p:ph type="body" sz="quarter" idx="13"/>
          </p:nvPr>
        </p:nvSpPr>
        <p:spPr>
          <a:xfrm>
            <a:off x="72348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3" name="Text Placeholder 12"/>
          <p:cNvSpPr>
            <a:spLocks noGrp="1"/>
          </p:cNvSpPr>
          <p:nvPr>
            <p:ph type="body" sz="quarter" idx="14" hasCustomPrompt="1"/>
          </p:nvPr>
        </p:nvSpPr>
        <p:spPr>
          <a:xfrm>
            <a:off x="1003200" y="1322388"/>
            <a:ext cx="1876800" cy="604800"/>
          </a:xfrm>
          <a:prstGeom prst="homePlate">
            <a:avLst>
              <a:gd name="adj" fmla="val 31970"/>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30804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1576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2348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93120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93120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28775981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smtClean="0"/>
              <a:t>Click to edit Master title style</a:t>
            </a:r>
            <a:endParaRPr lang="en-US" dirty="0"/>
          </a:p>
        </p:txBody>
      </p:sp>
      <p:sp>
        <p:nvSpPr>
          <p:cNvPr id="9" name="Text Placeholder 8"/>
          <p:cNvSpPr>
            <a:spLocks noGrp="1"/>
          </p:cNvSpPr>
          <p:nvPr>
            <p:ph type="body" sz="quarter" idx="10"/>
          </p:nvPr>
        </p:nvSpPr>
        <p:spPr>
          <a:xfrm>
            <a:off x="10032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Text Placeholder 8"/>
          <p:cNvSpPr>
            <a:spLocks noGrp="1"/>
          </p:cNvSpPr>
          <p:nvPr>
            <p:ph type="body" sz="quarter" idx="11"/>
          </p:nvPr>
        </p:nvSpPr>
        <p:spPr>
          <a:xfrm>
            <a:off x="36160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ext Placeholder 8"/>
          <p:cNvSpPr>
            <a:spLocks noGrp="1"/>
          </p:cNvSpPr>
          <p:nvPr>
            <p:ph type="body" sz="quarter" idx="12"/>
          </p:nvPr>
        </p:nvSpPr>
        <p:spPr>
          <a:xfrm>
            <a:off x="62288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Text Placeholder 8"/>
          <p:cNvSpPr>
            <a:spLocks noGrp="1"/>
          </p:cNvSpPr>
          <p:nvPr>
            <p:ph type="body" sz="quarter" idx="13"/>
          </p:nvPr>
        </p:nvSpPr>
        <p:spPr>
          <a:xfrm>
            <a:off x="88416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3" name="Text Placeholder 12"/>
          <p:cNvSpPr>
            <a:spLocks noGrp="1"/>
          </p:cNvSpPr>
          <p:nvPr>
            <p:ph type="body" sz="quarter" idx="14" hasCustomPrompt="1"/>
          </p:nvPr>
        </p:nvSpPr>
        <p:spPr>
          <a:xfrm>
            <a:off x="994833" y="1322388"/>
            <a:ext cx="2347200" cy="604800"/>
          </a:xfrm>
          <a:prstGeom prst="homePlate">
            <a:avLst>
              <a:gd name="adj" fmla="val 31970"/>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3610422"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6226011"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8841600"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Tree>
    <p:extLst>
      <p:ext uri="{BB962C8B-B14F-4D97-AF65-F5344CB8AC3E}">
        <p14:creationId xmlns:p14="http://schemas.microsoft.com/office/powerpoint/2010/main" val="2683865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smtClean="0"/>
              <a:t>Click to edit Master title style</a:t>
            </a:r>
            <a:endParaRPr lang="en-US" dirty="0"/>
          </a:p>
        </p:txBody>
      </p:sp>
      <p:sp>
        <p:nvSpPr>
          <p:cNvPr id="13" name="Text Placeholder 8"/>
          <p:cNvSpPr>
            <a:spLocks noGrp="1"/>
          </p:cNvSpPr>
          <p:nvPr>
            <p:ph type="body" sz="quarter" idx="19"/>
          </p:nvPr>
        </p:nvSpPr>
        <p:spPr>
          <a:xfrm>
            <a:off x="1003200" y="1322388"/>
            <a:ext cx="4968000" cy="2144712"/>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5" name="Text Placeholder 8"/>
          <p:cNvSpPr>
            <a:spLocks noGrp="1"/>
          </p:cNvSpPr>
          <p:nvPr>
            <p:ph type="body" sz="quarter" idx="21"/>
          </p:nvPr>
        </p:nvSpPr>
        <p:spPr>
          <a:xfrm>
            <a:off x="6220800" y="1322388"/>
            <a:ext cx="4968000" cy="2144712"/>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1" name="Text Placeholder 8"/>
          <p:cNvSpPr>
            <a:spLocks noGrp="1"/>
          </p:cNvSpPr>
          <p:nvPr>
            <p:ph type="body" sz="quarter" idx="23"/>
          </p:nvPr>
        </p:nvSpPr>
        <p:spPr>
          <a:xfrm>
            <a:off x="1003200" y="3741920"/>
            <a:ext cx="4968000" cy="2135006"/>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3" name="Text Placeholder 8"/>
          <p:cNvSpPr>
            <a:spLocks noGrp="1"/>
          </p:cNvSpPr>
          <p:nvPr>
            <p:ph type="body" sz="quarter" idx="25"/>
          </p:nvPr>
        </p:nvSpPr>
        <p:spPr>
          <a:xfrm>
            <a:off x="6220800" y="3741920"/>
            <a:ext cx="4968000" cy="2135006"/>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524553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ad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smtClean="0"/>
              <a:t>Click to edit Master title style</a:t>
            </a:r>
            <a:endParaRPr lang="en-US" dirty="0"/>
          </a:p>
        </p:txBody>
      </p:sp>
      <p:sp>
        <p:nvSpPr>
          <p:cNvPr id="13" name="Text Placeholder 8"/>
          <p:cNvSpPr>
            <a:spLocks noGrp="1"/>
          </p:cNvSpPr>
          <p:nvPr>
            <p:ph type="body" sz="quarter" idx="19"/>
          </p:nvPr>
        </p:nvSpPr>
        <p:spPr>
          <a:xfrm>
            <a:off x="1003200" y="1708150"/>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4" name="Text Placeholder 8"/>
          <p:cNvSpPr>
            <a:spLocks noGrp="1"/>
          </p:cNvSpPr>
          <p:nvPr>
            <p:ph type="body" sz="quarter" idx="20"/>
          </p:nvPr>
        </p:nvSpPr>
        <p:spPr>
          <a:xfrm>
            <a:off x="10032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smtClean="0"/>
              <a:t>Click to edit Master text styles</a:t>
            </a:r>
          </a:p>
        </p:txBody>
      </p:sp>
      <p:sp>
        <p:nvSpPr>
          <p:cNvPr id="15" name="Text Placeholder 8"/>
          <p:cNvSpPr>
            <a:spLocks noGrp="1"/>
          </p:cNvSpPr>
          <p:nvPr>
            <p:ph type="body" sz="quarter" idx="21"/>
          </p:nvPr>
        </p:nvSpPr>
        <p:spPr>
          <a:xfrm>
            <a:off x="6220800" y="1708150"/>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8" name="Text Placeholder 8"/>
          <p:cNvSpPr>
            <a:spLocks noGrp="1"/>
          </p:cNvSpPr>
          <p:nvPr>
            <p:ph type="body" sz="quarter" idx="22"/>
          </p:nvPr>
        </p:nvSpPr>
        <p:spPr>
          <a:xfrm>
            <a:off x="62208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smtClean="0"/>
              <a:t>Click to edit Master text styles</a:t>
            </a:r>
          </a:p>
        </p:txBody>
      </p:sp>
      <p:sp>
        <p:nvSpPr>
          <p:cNvPr id="21" name="Text Placeholder 8"/>
          <p:cNvSpPr>
            <a:spLocks noGrp="1"/>
          </p:cNvSpPr>
          <p:nvPr>
            <p:ph type="body" sz="quarter" idx="23"/>
          </p:nvPr>
        </p:nvSpPr>
        <p:spPr>
          <a:xfrm>
            <a:off x="1003200" y="4117976"/>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2" name="Text Placeholder 8"/>
          <p:cNvSpPr>
            <a:spLocks noGrp="1"/>
          </p:cNvSpPr>
          <p:nvPr>
            <p:ph type="body" sz="quarter" idx="24"/>
          </p:nvPr>
        </p:nvSpPr>
        <p:spPr>
          <a:xfrm>
            <a:off x="1003200" y="3741920"/>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smtClean="0"/>
              <a:t>Click to edit Master text styles</a:t>
            </a:r>
          </a:p>
        </p:txBody>
      </p:sp>
      <p:sp>
        <p:nvSpPr>
          <p:cNvPr id="23" name="Text Placeholder 8"/>
          <p:cNvSpPr>
            <a:spLocks noGrp="1"/>
          </p:cNvSpPr>
          <p:nvPr>
            <p:ph type="body" sz="quarter" idx="25"/>
          </p:nvPr>
        </p:nvSpPr>
        <p:spPr>
          <a:xfrm>
            <a:off x="6220800" y="4117976"/>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4" name="Text Placeholder 8"/>
          <p:cNvSpPr>
            <a:spLocks noGrp="1"/>
          </p:cNvSpPr>
          <p:nvPr>
            <p:ph type="body" sz="quarter" idx="26"/>
          </p:nvPr>
        </p:nvSpPr>
        <p:spPr>
          <a:xfrm>
            <a:off x="6220800" y="3741920"/>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smtClean="0"/>
              <a:t>Click to edit Master text styles</a:t>
            </a:r>
          </a:p>
        </p:txBody>
      </p:sp>
    </p:spTree>
    <p:extLst>
      <p:ext uri="{BB962C8B-B14F-4D97-AF65-F5344CB8AC3E}">
        <p14:creationId xmlns:p14="http://schemas.microsoft.com/office/powerpoint/2010/main" val="9556956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ad with ccenter">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smtClean="0"/>
              <a:t>Click to edit Master title style</a:t>
            </a:r>
            <a:endParaRPr lang="en-US" dirty="0"/>
          </a:p>
        </p:txBody>
      </p:sp>
      <p:sp>
        <p:nvSpPr>
          <p:cNvPr id="16" name="Text Placeholder 10"/>
          <p:cNvSpPr>
            <a:spLocks noGrp="1" noChangeAspect="1"/>
          </p:cNvSpPr>
          <p:nvPr>
            <p:ph type="body" sz="quarter" idx="21"/>
          </p:nvPr>
        </p:nvSpPr>
        <p:spPr bwMode="gray">
          <a:xfrm>
            <a:off x="5306559" y="2757950"/>
            <a:ext cx="1660995" cy="1659600"/>
          </a:xfrm>
          <a:prstGeom prst="ellipse">
            <a:avLst/>
          </a:prstGeom>
          <a:solidFill>
            <a:schemeClr val="accent1"/>
          </a:solidFill>
          <a:ln>
            <a:noFill/>
          </a:ln>
        </p:spPr>
        <p:txBody>
          <a:bodyPr lIns="54000" tIns="54000" rIns="54000" bIns="54000" anchor="ctr" anchorCtr="1">
            <a:noAutofit/>
          </a:bodyPr>
          <a:lstStyle>
            <a:lvl1pPr algn="ctr">
              <a:defRPr sz="1400">
                <a:solidFill>
                  <a:schemeClr val="bg1"/>
                </a:solidFill>
                <a:latin typeface="+mn-lt"/>
                <a:cs typeface="Arial" panose="020B0604020202020204" pitchFamily="34" charset="0"/>
              </a:defRPr>
            </a:lvl1pPr>
          </a:lstStyle>
          <a:p>
            <a:pPr lvl="0"/>
            <a:r>
              <a:rPr lang="en-US" smtClean="0"/>
              <a:t>Click to edit Master text styles</a:t>
            </a:r>
          </a:p>
        </p:txBody>
      </p:sp>
      <p:sp>
        <p:nvSpPr>
          <p:cNvPr id="17" name="Text Placeholder 20"/>
          <p:cNvSpPr>
            <a:spLocks noGrp="1"/>
          </p:cNvSpPr>
          <p:nvPr>
            <p:ph type="body" sz="quarter" idx="26"/>
          </p:nvPr>
        </p:nvSpPr>
        <p:spPr bwMode="gray">
          <a:xfrm>
            <a:off x="1003347"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6" name="Text Placeholder 20"/>
          <p:cNvSpPr>
            <a:spLocks noGrp="1"/>
          </p:cNvSpPr>
          <p:nvPr>
            <p:ph type="body" sz="quarter" idx="48"/>
          </p:nvPr>
        </p:nvSpPr>
        <p:spPr bwMode="gray">
          <a:xfrm>
            <a:off x="1003347" y="4015250"/>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2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7" name="Text Placeholder 20"/>
          <p:cNvSpPr>
            <a:spLocks noGrp="1"/>
          </p:cNvSpPr>
          <p:nvPr>
            <p:ph type="body" sz="quarter" idx="50"/>
          </p:nvPr>
        </p:nvSpPr>
        <p:spPr bwMode="gray">
          <a:xfrm>
            <a:off x="7344001"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8" name="Text Placeholder 20"/>
          <p:cNvSpPr>
            <a:spLocks noGrp="1"/>
          </p:cNvSpPr>
          <p:nvPr>
            <p:ph type="body" sz="quarter" idx="52"/>
          </p:nvPr>
        </p:nvSpPr>
        <p:spPr bwMode="gray">
          <a:xfrm>
            <a:off x="7344001" y="4015250"/>
            <a:ext cx="3847695" cy="388800"/>
          </a:xfrm>
          <a:prstGeom prst="rect">
            <a:avLst/>
          </a:prstGeom>
          <a:solidFill>
            <a:srgbClr val="00338D"/>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9" name="AutoShape 20"/>
          <p:cNvSpPr>
            <a:spLocks noChangeArrowheads="1"/>
          </p:cNvSpPr>
          <p:nvPr userDrawn="1"/>
        </p:nvSpPr>
        <p:spPr bwMode="gray">
          <a:xfrm rot="2700000">
            <a:off x="5088625" y="24685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CA" sz="1200" dirty="0">
              <a:solidFill>
                <a:srgbClr val="483698"/>
              </a:solidFill>
              <a:latin typeface="+mn-lt"/>
            </a:endParaRPr>
          </a:p>
        </p:txBody>
      </p:sp>
      <p:sp>
        <p:nvSpPr>
          <p:cNvPr id="31" name="Text Placeholder 3"/>
          <p:cNvSpPr>
            <a:spLocks noGrp="1"/>
          </p:cNvSpPr>
          <p:nvPr>
            <p:ph type="body" sz="quarter" idx="53"/>
          </p:nvPr>
        </p:nvSpPr>
        <p:spPr>
          <a:xfrm>
            <a:off x="1003347" y="1718873"/>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2" name="Text Placeholder 3"/>
          <p:cNvSpPr>
            <a:spLocks noGrp="1"/>
          </p:cNvSpPr>
          <p:nvPr>
            <p:ph type="body" sz="quarter" idx="54"/>
          </p:nvPr>
        </p:nvSpPr>
        <p:spPr>
          <a:xfrm>
            <a:off x="1003347" y="4404050"/>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3" name="Text Placeholder 3"/>
          <p:cNvSpPr>
            <a:spLocks noGrp="1"/>
          </p:cNvSpPr>
          <p:nvPr>
            <p:ph type="body" sz="quarter" idx="55"/>
          </p:nvPr>
        </p:nvSpPr>
        <p:spPr>
          <a:xfrm>
            <a:off x="7342095" y="1718873"/>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4" name="Text Placeholder 3"/>
          <p:cNvSpPr>
            <a:spLocks noGrp="1"/>
          </p:cNvSpPr>
          <p:nvPr>
            <p:ph type="body" sz="quarter" idx="56"/>
          </p:nvPr>
        </p:nvSpPr>
        <p:spPr>
          <a:xfrm>
            <a:off x="7342095" y="4404050"/>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0" name="AutoShape 20"/>
          <p:cNvSpPr>
            <a:spLocks noChangeArrowheads="1"/>
          </p:cNvSpPr>
          <p:nvPr userDrawn="1"/>
        </p:nvSpPr>
        <p:spPr bwMode="gray">
          <a:xfrm rot="18900000" flipH="1">
            <a:off x="6742978" y="24685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CA" sz="1200" dirty="0">
              <a:solidFill>
                <a:srgbClr val="483698"/>
              </a:solidFill>
              <a:latin typeface="+mn-lt"/>
            </a:endParaRPr>
          </a:p>
        </p:txBody>
      </p:sp>
      <p:sp>
        <p:nvSpPr>
          <p:cNvPr id="21" name="AutoShape 20"/>
          <p:cNvSpPr>
            <a:spLocks noChangeArrowheads="1"/>
          </p:cNvSpPr>
          <p:nvPr userDrawn="1"/>
        </p:nvSpPr>
        <p:spPr bwMode="gray">
          <a:xfrm rot="18900000" flipV="1">
            <a:off x="5088624" y="43100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CA" sz="1200" dirty="0">
              <a:solidFill>
                <a:srgbClr val="483698"/>
              </a:solidFill>
              <a:latin typeface="+mn-lt"/>
            </a:endParaRPr>
          </a:p>
        </p:txBody>
      </p:sp>
      <p:sp>
        <p:nvSpPr>
          <p:cNvPr id="22" name="AutoShape 20"/>
          <p:cNvSpPr>
            <a:spLocks noChangeArrowheads="1"/>
          </p:cNvSpPr>
          <p:nvPr userDrawn="1"/>
        </p:nvSpPr>
        <p:spPr bwMode="gray">
          <a:xfrm rot="2700000" flipH="1" flipV="1">
            <a:off x="6742977" y="43100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CA" sz="1200" dirty="0">
              <a:solidFill>
                <a:srgbClr val="483698"/>
              </a:solidFill>
              <a:latin typeface="+mn-lt"/>
            </a:endParaRPr>
          </a:p>
        </p:txBody>
      </p:sp>
    </p:spTree>
    <p:extLst>
      <p:ext uri="{BB962C8B-B14F-4D97-AF65-F5344CB8AC3E}">
        <p14:creationId xmlns:p14="http://schemas.microsoft.com/office/powerpoint/2010/main" val="16957156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Image only">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Freeform 19"/>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40398268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6824048" cy="6981825"/>
          </a:xfrm>
          <a:prstGeom prst="rect">
            <a:avLst/>
          </a:prstGeom>
        </p:spPr>
      </p:pic>
      <p:sp>
        <p:nvSpPr>
          <p:cNvPr id="10" name="Title 1"/>
          <p:cNvSpPr>
            <a:spLocks noGrp="1"/>
          </p:cNvSpPr>
          <p:nvPr>
            <p:ph type="ctrTitle" hasCustomPrompt="1"/>
          </p:nvPr>
        </p:nvSpPr>
        <p:spPr>
          <a:xfrm>
            <a:off x="4823212" y="1435300"/>
            <a:ext cx="6461087" cy="3510000"/>
          </a:xfrm>
        </p:spPr>
        <p:txBody>
          <a:bodyPr anchor="t" anchorCtr="0"/>
          <a:lstStyle>
            <a:lvl1pPr algn="l">
              <a:defRPr sz="11000" baseline="0">
                <a:solidFill>
                  <a:schemeClr val="bg1"/>
                </a:solidFill>
              </a:defRPr>
            </a:lvl1pPr>
          </a:lstStyle>
          <a:p>
            <a:r>
              <a:rPr lang="en-GB" dirty="0" smtClean="0"/>
              <a:t>Title slide 2</a:t>
            </a:r>
            <a:br>
              <a:rPr lang="en-GB" dirty="0" smtClean="0"/>
            </a:br>
            <a:endParaRPr lang="en-US" dirty="0"/>
          </a:p>
        </p:txBody>
      </p:sp>
      <p:sp>
        <p:nvSpPr>
          <p:cNvPr id="11" name="Freeform 19"/>
          <p:cNvSpPr>
            <a:spLocks noChangeAspect="1" noEditPoints="1"/>
          </p:cNvSpPr>
          <p:nvPr userDrawn="1"/>
        </p:nvSpPr>
        <p:spPr bwMode="auto">
          <a:xfrm>
            <a:off x="4842512"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Text Placeholder 3"/>
          <p:cNvSpPr>
            <a:spLocks noGrp="1"/>
          </p:cNvSpPr>
          <p:nvPr>
            <p:ph type="body" sz="quarter" idx="11"/>
          </p:nvPr>
        </p:nvSpPr>
        <p:spPr>
          <a:xfrm>
            <a:off x="4823212" y="5390900"/>
            <a:ext cx="6460227"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22199118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2709863" y="1435300"/>
            <a:ext cx="8489950" cy="3510000"/>
          </a:xfrm>
        </p:spPr>
        <p:txBody>
          <a:bodyPr anchor="t" anchorCtr="0"/>
          <a:lstStyle>
            <a:lvl1pPr algn="l">
              <a:defRPr sz="11000" baseline="0">
                <a:solidFill>
                  <a:schemeClr val="bg1"/>
                </a:solidFill>
              </a:defRPr>
            </a:lvl1pPr>
          </a:lstStyle>
          <a:p>
            <a:r>
              <a:rPr lang="en-US" smtClean="0"/>
              <a:t>Click to edit Master title style</a:t>
            </a:r>
            <a:endParaRPr lang="en-US" dirty="0"/>
          </a:p>
        </p:txBody>
      </p:sp>
      <p:sp>
        <p:nvSpPr>
          <p:cNvPr id="9" name="Freeform 19"/>
          <p:cNvSpPr>
            <a:spLocks noChangeAspect="1" noEditPoints="1"/>
          </p:cNvSpPr>
          <p:nvPr userDrawn="1"/>
        </p:nvSpPr>
        <p:spPr bwMode="auto">
          <a:xfrm>
            <a:off x="27291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Text Placeholder 3"/>
          <p:cNvSpPr>
            <a:spLocks noGrp="1"/>
          </p:cNvSpPr>
          <p:nvPr>
            <p:ph type="body" sz="quarter" idx="11"/>
          </p:nvPr>
        </p:nvSpPr>
        <p:spPr>
          <a:xfrm>
            <a:off x="2709863" y="5390900"/>
            <a:ext cx="848995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23869611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2709863" y="1435300"/>
            <a:ext cx="8489950" cy="3510000"/>
          </a:xfrm>
        </p:spPr>
        <p:txBody>
          <a:bodyPr anchor="t" anchorCtr="0"/>
          <a:lstStyle>
            <a:lvl1pPr algn="l">
              <a:defRPr sz="11000" baseline="0">
                <a:solidFill>
                  <a:schemeClr val="bg1"/>
                </a:solidFill>
              </a:defRPr>
            </a:lvl1pPr>
          </a:lstStyle>
          <a:p>
            <a:r>
              <a:rPr lang="en-US" smtClean="0"/>
              <a:t>Click to edit Master title style</a:t>
            </a:r>
            <a:endParaRPr lang="en-US" dirty="0"/>
          </a:p>
        </p:txBody>
      </p:sp>
      <p:sp>
        <p:nvSpPr>
          <p:cNvPr id="9" name="Freeform 19"/>
          <p:cNvSpPr>
            <a:spLocks noChangeAspect="1" noEditPoints="1"/>
          </p:cNvSpPr>
          <p:nvPr userDrawn="1"/>
        </p:nvSpPr>
        <p:spPr bwMode="auto">
          <a:xfrm>
            <a:off x="27291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6" name="Text Placeholder 3"/>
          <p:cNvSpPr>
            <a:spLocks noGrp="1"/>
          </p:cNvSpPr>
          <p:nvPr>
            <p:ph type="body" sz="quarter" idx="11"/>
          </p:nvPr>
        </p:nvSpPr>
        <p:spPr>
          <a:xfrm>
            <a:off x="2709863" y="5390900"/>
            <a:ext cx="848995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2709863" y="1435300"/>
            <a:ext cx="8489950" cy="3510000"/>
          </a:xfrm>
        </p:spPr>
        <p:txBody>
          <a:bodyPr anchor="t" anchorCtr="0"/>
          <a:lstStyle>
            <a:lvl1pPr algn="l">
              <a:defRPr sz="11000" baseline="0">
                <a:solidFill>
                  <a:schemeClr val="bg1"/>
                </a:solidFill>
              </a:defRPr>
            </a:lvl1pPr>
          </a:lstStyle>
          <a:p>
            <a:r>
              <a:rPr lang="en-US" smtClean="0"/>
              <a:t>Click to edit Master title style</a:t>
            </a:r>
            <a:endParaRPr lang="en-US" dirty="0"/>
          </a:p>
        </p:txBody>
      </p:sp>
      <p:sp>
        <p:nvSpPr>
          <p:cNvPr id="9" name="Freeform 19"/>
          <p:cNvSpPr>
            <a:spLocks noChangeAspect="1" noEditPoints="1"/>
          </p:cNvSpPr>
          <p:nvPr userDrawn="1"/>
        </p:nvSpPr>
        <p:spPr bwMode="auto">
          <a:xfrm>
            <a:off x="27291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6" name="Text Placeholder 3"/>
          <p:cNvSpPr>
            <a:spLocks noGrp="1"/>
          </p:cNvSpPr>
          <p:nvPr>
            <p:ph type="body" sz="quarter" idx="11"/>
          </p:nvPr>
        </p:nvSpPr>
        <p:spPr>
          <a:xfrm>
            <a:off x="2709863" y="5390900"/>
            <a:ext cx="848995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189814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2709863" y="1435300"/>
            <a:ext cx="8489950" cy="3510000"/>
          </a:xfrm>
        </p:spPr>
        <p:txBody>
          <a:bodyPr anchor="t" anchorCtr="0"/>
          <a:lstStyle>
            <a:lvl1pPr algn="l">
              <a:defRPr sz="11000" baseline="0">
                <a:solidFill>
                  <a:schemeClr val="bg1"/>
                </a:solidFill>
              </a:defRPr>
            </a:lvl1pPr>
          </a:lstStyle>
          <a:p>
            <a:r>
              <a:rPr lang="en-US" smtClean="0"/>
              <a:t>Click to edit Master title style</a:t>
            </a:r>
            <a:endParaRPr lang="en-US" dirty="0"/>
          </a:p>
        </p:txBody>
      </p:sp>
      <p:sp>
        <p:nvSpPr>
          <p:cNvPr id="9" name="Freeform 19"/>
          <p:cNvSpPr>
            <a:spLocks noChangeAspect="1" noEditPoints="1"/>
          </p:cNvSpPr>
          <p:nvPr userDrawn="1"/>
        </p:nvSpPr>
        <p:spPr bwMode="auto">
          <a:xfrm>
            <a:off x="27291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6" name="Text Placeholder 3"/>
          <p:cNvSpPr>
            <a:spLocks noGrp="1"/>
          </p:cNvSpPr>
          <p:nvPr>
            <p:ph type="body" sz="quarter" idx="11"/>
          </p:nvPr>
        </p:nvSpPr>
        <p:spPr>
          <a:xfrm>
            <a:off x="2709863" y="5390900"/>
            <a:ext cx="848995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COLOR PALET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3200" y="432000"/>
            <a:ext cx="10185600" cy="518400"/>
          </a:xfrm>
        </p:spPr>
        <p:txBody>
          <a:bodyPr/>
          <a:lstStyle>
            <a:lvl1pPr>
              <a:defRPr/>
            </a:lvl1pPr>
          </a:lstStyle>
          <a:p>
            <a:r>
              <a:rPr lang="en-US" dirty="0" smtClean="0"/>
              <a:t>Colors</a:t>
            </a:r>
            <a:endParaRPr lang="en-US" dirty="0"/>
          </a:p>
        </p:txBody>
      </p:sp>
      <p:grpSp>
        <p:nvGrpSpPr>
          <p:cNvPr id="20" name="Group 19"/>
          <p:cNvGrpSpPr/>
          <p:nvPr userDrawn="1"/>
        </p:nvGrpSpPr>
        <p:grpSpPr>
          <a:xfrm>
            <a:off x="1215696" y="1430719"/>
            <a:ext cx="9220656" cy="4323905"/>
            <a:chOff x="752400" y="1211263"/>
            <a:chExt cx="7647063" cy="4594225"/>
          </a:xfrm>
        </p:grpSpPr>
        <p:sp>
          <p:nvSpPr>
            <p:cNvPr id="37" name="TextBox 36"/>
            <p:cNvSpPr txBox="1"/>
            <p:nvPr userDrawn="1"/>
          </p:nvSpPr>
          <p:spPr>
            <a:xfrm>
              <a:off x="752400" y="1211263"/>
              <a:ext cx="828675" cy="504825"/>
            </a:xfrm>
            <a:prstGeom prst="rect">
              <a:avLst/>
            </a:prstGeom>
            <a:noFill/>
          </p:spPr>
          <p:txBody>
            <a:bodyPr wrap="square" lIns="0" tIns="0" rIns="54007" bIns="0" rtlCol="0">
              <a:noAutofit/>
            </a:bodyPr>
            <a:lstStyle/>
            <a:p>
              <a:r>
                <a:rPr lang="en-GB" sz="1000" b="1" dirty="0" smtClean="0">
                  <a:solidFill>
                    <a:schemeClr val="tx2"/>
                  </a:solidFill>
                </a:rPr>
                <a:t>Primary</a:t>
              </a:r>
              <a:endParaRPr lang="en-GB" sz="1000" b="1" dirty="0">
                <a:solidFill>
                  <a:schemeClr val="tx2"/>
                </a:solidFill>
              </a:endParaRPr>
            </a:p>
          </p:txBody>
        </p:sp>
        <p:sp>
          <p:nvSpPr>
            <p:cNvPr id="38" name="TextBox 37"/>
            <p:cNvSpPr txBox="1"/>
            <p:nvPr userDrawn="1"/>
          </p:nvSpPr>
          <p:spPr>
            <a:xfrm>
              <a:off x="752400" y="2257893"/>
              <a:ext cx="898425" cy="504825"/>
            </a:xfrm>
            <a:prstGeom prst="rect">
              <a:avLst/>
            </a:prstGeom>
            <a:noFill/>
          </p:spPr>
          <p:txBody>
            <a:bodyPr wrap="square" lIns="0" tIns="0" rIns="54007" bIns="0" rtlCol="0">
              <a:noAutofit/>
            </a:bodyPr>
            <a:lstStyle/>
            <a:p>
              <a:r>
                <a:rPr lang="en-GB" sz="1000" b="1" dirty="0" smtClean="0">
                  <a:solidFill>
                    <a:schemeClr val="tx2"/>
                  </a:solidFill>
                </a:rPr>
                <a:t>Secondary</a:t>
              </a:r>
              <a:endParaRPr lang="en-GB" sz="1000" b="1" dirty="0">
                <a:solidFill>
                  <a:schemeClr val="tx2"/>
                </a:solidFill>
              </a:endParaRPr>
            </a:p>
          </p:txBody>
        </p:sp>
        <p:sp>
          <p:nvSpPr>
            <p:cNvPr id="39" name="TextBox 38"/>
            <p:cNvSpPr txBox="1"/>
            <p:nvPr userDrawn="1"/>
          </p:nvSpPr>
          <p:spPr>
            <a:xfrm>
              <a:off x="752400" y="3304523"/>
              <a:ext cx="898425" cy="504825"/>
            </a:xfrm>
            <a:prstGeom prst="rect">
              <a:avLst/>
            </a:prstGeom>
            <a:noFill/>
          </p:spPr>
          <p:txBody>
            <a:bodyPr wrap="square" lIns="0" tIns="0" rIns="54007" bIns="0" rtlCol="0">
              <a:noAutofit/>
            </a:bodyPr>
            <a:lstStyle/>
            <a:p>
              <a:r>
                <a:rPr lang="en-GB" sz="1000" b="1" dirty="0" smtClean="0">
                  <a:solidFill>
                    <a:schemeClr val="tx2"/>
                  </a:solidFill>
                </a:rPr>
                <a:t>Tertiary</a:t>
              </a:r>
              <a:endParaRPr lang="en-GB" sz="1000" b="1" dirty="0">
                <a:solidFill>
                  <a:schemeClr val="tx2"/>
                </a:solidFill>
              </a:endParaRPr>
            </a:p>
          </p:txBody>
        </p:sp>
        <p:sp>
          <p:nvSpPr>
            <p:cNvPr id="40" name="Rectangle 39"/>
            <p:cNvSpPr/>
            <p:nvPr userDrawn="1"/>
          </p:nvSpPr>
          <p:spPr>
            <a:xfrm>
              <a:off x="1566545" y="1211263"/>
              <a:ext cx="900000"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smtClean="0">
                  <a:solidFill>
                    <a:schemeClr val="bg1"/>
                  </a:solidFill>
                </a:rPr>
                <a:t>KPMG Blue</a:t>
              </a:r>
            </a:p>
            <a:p>
              <a:pPr algn="ctr"/>
              <a:r>
                <a:rPr lang="en-GB" sz="900" smtClean="0">
                  <a:solidFill>
                    <a:schemeClr val="bg1"/>
                  </a:solidFill>
                </a:rPr>
                <a:t>0 / 51 / 141</a:t>
              </a:r>
              <a:endParaRPr lang="en-GB" sz="900" dirty="0">
                <a:solidFill>
                  <a:schemeClr val="bg1"/>
                </a:solidFill>
              </a:endParaRPr>
            </a:p>
          </p:txBody>
        </p:sp>
        <p:sp>
          <p:nvSpPr>
            <p:cNvPr id="41" name="Rectangle 40"/>
            <p:cNvSpPr/>
            <p:nvPr userDrawn="1"/>
          </p:nvSpPr>
          <p:spPr>
            <a:xfrm>
              <a:off x="2555365" y="1211263"/>
              <a:ext cx="900000" cy="720000"/>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schemeClr val="bg1"/>
                  </a:solidFill>
                </a:rPr>
                <a:t>Medium Blue</a:t>
              </a:r>
            </a:p>
            <a:p>
              <a:pPr algn="ctr"/>
              <a:r>
                <a:rPr lang="en-GB" sz="900" dirty="0" smtClean="0">
                  <a:solidFill>
                    <a:schemeClr val="bg1"/>
                  </a:solidFill>
                </a:rPr>
                <a:t>0 / 94 / 184</a:t>
              </a:r>
              <a:endParaRPr lang="en-GB" sz="900" dirty="0">
                <a:solidFill>
                  <a:schemeClr val="bg1"/>
                </a:solidFill>
              </a:endParaRPr>
            </a:p>
          </p:txBody>
        </p:sp>
        <p:sp>
          <p:nvSpPr>
            <p:cNvPr id="42" name="Rectangle 41"/>
            <p:cNvSpPr/>
            <p:nvPr userDrawn="1"/>
          </p:nvSpPr>
          <p:spPr>
            <a:xfrm>
              <a:off x="3544185" y="1211263"/>
              <a:ext cx="900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schemeClr val="bg1"/>
                  </a:solidFill>
                </a:rPr>
                <a:t>Light Blue</a:t>
              </a:r>
            </a:p>
            <a:p>
              <a:pPr algn="ctr"/>
              <a:r>
                <a:rPr lang="en-GB" sz="900" dirty="0" smtClean="0">
                  <a:solidFill>
                    <a:schemeClr val="bg1"/>
                  </a:solidFill>
                </a:rPr>
                <a:t>0 / 145 / 218</a:t>
              </a:r>
              <a:endParaRPr lang="en-GB" sz="900" dirty="0">
                <a:solidFill>
                  <a:schemeClr val="bg1"/>
                </a:solidFill>
              </a:endParaRPr>
            </a:p>
          </p:txBody>
        </p:sp>
        <p:sp>
          <p:nvSpPr>
            <p:cNvPr id="43" name="Rectangle 42"/>
            <p:cNvSpPr/>
            <p:nvPr userDrawn="1"/>
          </p:nvSpPr>
          <p:spPr>
            <a:xfrm>
              <a:off x="1566545" y="2257893"/>
              <a:ext cx="900000" cy="720000"/>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smtClean="0">
                  <a:solidFill>
                    <a:schemeClr val="bg1"/>
                  </a:solidFill>
                </a:rPr>
                <a:t>Violet</a:t>
              </a:r>
            </a:p>
            <a:p>
              <a:pPr algn="ctr"/>
              <a:r>
                <a:rPr lang="en-GB" sz="900" smtClean="0">
                  <a:solidFill>
                    <a:schemeClr val="bg1"/>
                  </a:solidFill>
                </a:rPr>
                <a:t>72 / 54 / 152</a:t>
              </a:r>
              <a:endParaRPr lang="en-GB" sz="900" dirty="0">
                <a:solidFill>
                  <a:schemeClr val="bg1"/>
                </a:solidFill>
              </a:endParaRPr>
            </a:p>
          </p:txBody>
        </p:sp>
        <p:sp>
          <p:nvSpPr>
            <p:cNvPr id="44" name="Rectangle 43"/>
            <p:cNvSpPr/>
            <p:nvPr userDrawn="1"/>
          </p:nvSpPr>
          <p:spPr>
            <a:xfrm>
              <a:off x="2555365" y="2257893"/>
              <a:ext cx="900000" cy="720000"/>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schemeClr val="bg1"/>
                  </a:solidFill>
                </a:rPr>
                <a:t>Purple</a:t>
              </a:r>
            </a:p>
            <a:p>
              <a:pPr algn="ctr"/>
              <a:r>
                <a:rPr lang="en-GB" sz="900" dirty="0" smtClean="0">
                  <a:solidFill>
                    <a:schemeClr val="bg1"/>
                  </a:solidFill>
                </a:rPr>
                <a:t>71 / 10 / 104</a:t>
              </a:r>
              <a:endParaRPr lang="en-GB" sz="900" dirty="0">
                <a:solidFill>
                  <a:schemeClr val="bg1"/>
                </a:solidFill>
              </a:endParaRPr>
            </a:p>
          </p:txBody>
        </p:sp>
        <p:sp>
          <p:nvSpPr>
            <p:cNvPr id="45" name="Rectangle 44"/>
            <p:cNvSpPr/>
            <p:nvPr userDrawn="1"/>
          </p:nvSpPr>
          <p:spPr>
            <a:xfrm>
              <a:off x="3544185" y="2257893"/>
              <a:ext cx="900000" cy="720000"/>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smtClean="0">
                  <a:solidFill>
                    <a:schemeClr val="bg1"/>
                  </a:solidFill>
                </a:rPr>
                <a:t>Light Purple</a:t>
              </a:r>
            </a:p>
            <a:p>
              <a:pPr algn="ctr"/>
              <a:r>
                <a:rPr lang="en-GB" sz="900" smtClean="0">
                  <a:solidFill>
                    <a:schemeClr val="bg1"/>
                  </a:solidFill>
                </a:rPr>
                <a:t>109 / 32 / 119</a:t>
              </a:r>
              <a:endParaRPr lang="en-GB" sz="900" dirty="0">
                <a:solidFill>
                  <a:schemeClr val="bg1"/>
                </a:solidFill>
              </a:endParaRPr>
            </a:p>
          </p:txBody>
        </p:sp>
        <p:sp>
          <p:nvSpPr>
            <p:cNvPr id="46" name="Rectangle 45"/>
            <p:cNvSpPr/>
            <p:nvPr userDrawn="1"/>
          </p:nvSpPr>
          <p:spPr>
            <a:xfrm>
              <a:off x="4533005" y="2257893"/>
              <a:ext cx="900000" cy="720000"/>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smtClean="0">
                  <a:solidFill>
                    <a:schemeClr val="bg1"/>
                  </a:solidFill>
                </a:rPr>
                <a:t>Green</a:t>
              </a:r>
            </a:p>
            <a:p>
              <a:pPr algn="ctr"/>
              <a:r>
                <a:rPr lang="en-GB" sz="900" smtClean="0">
                  <a:solidFill>
                    <a:schemeClr val="bg1"/>
                  </a:solidFill>
                </a:rPr>
                <a:t>0 / 163 / 161</a:t>
              </a:r>
              <a:endParaRPr lang="en-GB" sz="900" dirty="0">
                <a:solidFill>
                  <a:schemeClr val="bg1"/>
                </a:solidFill>
              </a:endParaRPr>
            </a:p>
          </p:txBody>
        </p:sp>
        <p:sp>
          <p:nvSpPr>
            <p:cNvPr id="47" name="Rectangle 46"/>
            <p:cNvSpPr/>
            <p:nvPr userDrawn="1"/>
          </p:nvSpPr>
          <p:spPr>
            <a:xfrm>
              <a:off x="1566545" y="3304523"/>
              <a:ext cx="900000" cy="720000"/>
            </a:xfrm>
            <a:prstGeom prst="rect">
              <a:avLst/>
            </a:prstGeom>
            <a:solidFill>
              <a:srgbClr val="009A4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schemeClr val="bg1"/>
                  </a:solidFill>
                </a:rPr>
                <a:t>Dark Green</a:t>
              </a:r>
            </a:p>
            <a:p>
              <a:pPr algn="ctr"/>
              <a:r>
                <a:rPr lang="en-GB" sz="900" dirty="0" smtClean="0">
                  <a:solidFill>
                    <a:schemeClr val="bg1"/>
                  </a:solidFill>
                </a:rPr>
                <a:t>0 / 154 / 68</a:t>
              </a:r>
              <a:endParaRPr lang="en-GB" sz="900" dirty="0">
                <a:solidFill>
                  <a:schemeClr val="bg1"/>
                </a:solidFill>
              </a:endParaRPr>
            </a:p>
          </p:txBody>
        </p:sp>
        <p:sp>
          <p:nvSpPr>
            <p:cNvPr id="48" name="Rectangle 47"/>
            <p:cNvSpPr/>
            <p:nvPr userDrawn="1"/>
          </p:nvSpPr>
          <p:spPr>
            <a:xfrm>
              <a:off x="2555365" y="3304523"/>
              <a:ext cx="900000" cy="720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smtClean="0">
                  <a:solidFill>
                    <a:schemeClr val="bg1"/>
                  </a:solidFill>
                </a:rPr>
                <a:t>Light Green</a:t>
              </a:r>
            </a:p>
            <a:p>
              <a:pPr algn="ctr"/>
              <a:r>
                <a:rPr lang="en-GB" sz="900" smtClean="0">
                  <a:solidFill>
                    <a:schemeClr val="bg1"/>
                  </a:solidFill>
                </a:rPr>
                <a:t>67 / 176 / 42</a:t>
              </a:r>
              <a:endParaRPr lang="en-GB" sz="900" dirty="0">
                <a:solidFill>
                  <a:schemeClr val="bg1"/>
                </a:solidFill>
              </a:endParaRPr>
            </a:p>
          </p:txBody>
        </p:sp>
        <p:sp>
          <p:nvSpPr>
            <p:cNvPr id="49" name="Rectangle 48"/>
            <p:cNvSpPr/>
            <p:nvPr userDrawn="1"/>
          </p:nvSpPr>
          <p:spPr>
            <a:xfrm>
              <a:off x="3544185" y="3304523"/>
              <a:ext cx="900000" cy="720000"/>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smtClean="0">
                  <a:solidFill>
                    <a:schemeClr val="bg1"/>
                  </a:solidFill>
                </a:rPr>
                <a:t>Yellow</a:t>
              </a:r>
            </a:p>
            <a:p>
              <a:pPr algn="ctr"/>
              <a:r>
                <a:rPr lang="en-GB" sz="900" smtClean="0">
                  <a:solidFill>
                    <a:schemeClr val="bg1"/>
                  </a:solidFill>
                </a:rPr>
                <a:t>234 / 170 / 0</a:t>
              </a:r>
              <a:endParaRPr lang="en-GB" sz="900" dirty="0">
                <a:solidFill>
                  <a:schemeClr val="bg1"/>
                </a:solidFill>
              </a:endParaRPr>
            </a:p>
          </p:txBody>
        </p:sp>
        <p:sp>
          <p:nvSpPr>
            <p:cNvPr id="50" name="Rectangle 49"/>
            <p:cNvSpPr/>
            <p:nvPr userDrawn="1"/>
          </p:nvSpPr>
          <p:spPr>
            <a:xfrm>
              <a:off x="4533005" y="3304523"/>
              <a:ext cx="900000" cy="720000"/>
            </a:xfrm>
            <a:prstGeom prst="rect">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schemeClr val="bg1"/>
                  </a:solidFill>
                </a:rPr>
                <a:t>Orange</a:t>
              </a:r>
            </a:p>
            <a:p>
              <a:pPr algn="ctr"/>
              <a:r>
                <a:rPr lang="en-GB" sz="900" dirty="0" smtClean="0">
                  <a:solidFill>
                    <a:schemeClr val="bg1"/>
                  </a:solidFill>
                </a:rPr>
                <a:t>246 / 141 / 46</a:t>
              </a:r>
              <a:endParaRPr lang="en-GB" sz="900" dirty="0">
                <a:solidFill>
                  <a:schemeClr val="bg1"/>
                </a:solidFill>
              </a:endParaRPr>
            </a:p>
          </p:txBody>
        </p:sp>
        <p:sp>
          <p:nvSpPr>
            <p:cNvPr id="51" name="Rectangle 50"/>
            <p:cNvSpPr/>
            <p:nvPr userDrawn="1"/>
          </p:nvSpPr>
          <p:spPr>
            <a:xfrm>
              <a:off x="5521825" y="3304523"/>
              <a:ext cx="900000" cy="7200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smtClean="0">
                  <a:solidFill>
                    <a:schemeClr val="bg1"/>
                  </a:solidFill>
                </a:rPr>
                <a:t>Red</a:t>
              </a:r>
            </a:p>
            <a:p>
              <a:pPr algn="ctr"/>
              <a:r>
                <a:rPr lang="en-GB" sz="900" smtClean="0">
                  <a:solidFill>
                    <a:schemeClr val="bg1"/>
                  </a:solidFill>
                </a:rPr>
                <a:t>188 / 32 / 75</a:t>
              </a:r>
              <a:endParaRPr lang="en-GB" sz="900" dirty="0">
                <a:solidFill>
                  <a:schemeClr val="bg1"/>
                </a:solidFill>
              </a:endParaRPr>
            </a:p>
          </p:txBody>
        </p:sp>
        <p:sp>
          <p:nvSpPr>
            <p:cNvPr id="52" name="Rectangle 51"/>
            <p:cNvSpPr/>
            <p:nvPr userDrawn="1"/>
          </p:nvSpPr>
          <p:spPr>
            <a:xfrm>
              <a:off x="6510645" y="3304523"/>
              <a:ext cx="900000" cy="720000"/>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schemeClr val="bg1"/>
                  </a:solidFill>
                </a:rPr>
                <a:t>Pink</a:t>
              </a:r>
            </a:p>
            <a:p>
              <a:pPr algn="ctr"/>
              <a:r>
                <a:rPr lang="en-GB" sz="900" dirty="0" smtClean="0">
                  <a:solidFill>
                    <a:schemeClr val="bg1"/>
                  </a:solidFill>
                </a:rPr>
                <a:t>198 / 0 / 126</a:t>
              </a:r>
              <a:endParaRPr lang="en-GB" sz="900" dirty="0">
                <a:solidFill>
                  <a:schemeClr val="bg1"/>
                </a:solidFill>
              </a:endParaRPr>
            </a:p>
          </p:txBody>
        </p:sp>
        <p:sp>
          <p:nvSpPr>
            <p:cNvPr id="53" name="Rectangle 52"/>
            <p:cNvSpPr/>
            <p:nvPr userDrawn="1"/>
          </p:nvSpPr>
          <p:spPr>
            <a:xfrm>
              <a:off x="1566545" y="4285386"/>
              <a:ext cx="900000"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smtClean="0">
                  <a:solidFill>
                    <a:schemeClr val="bg1"/>
                  </a:solidFill>
                </a:rPr>
                <a:t>KPMG Blue</a:t>
              </a:r>
            </a:p>
            <a:p>
              <a:pPr algn="ctr"/>
              <a:r>
                <a:rPr lang="en-GB" sz="900" smtClean="0">
                  <a:solidFill>
                    <a:schemeClr val="bg1"/>
                  </a:solidFill>
                </a:rPr>
                <a:t>0 / 51 / 141</a:t>
              </a:r>
              <a:endParaRPr lang="en-GB" sz="900" dirty="0">
                <a:solidFill>
                  <a:schemeClr val="bg1"/>
                </a:solidFill>
              </a:endParaRPr>
            </a:p>
          </p:txBody>
        </p:sp>
        <p:sp>
          <p:nvSpPr>
            <p:cNvPr id="54" name="Rectangle 53"/>
            <p:cNvSpPr/>
            <p:nvPr userDrawn="1"/>
          </p:nvSpPr>
          <p:spPr>
            <a:xfrm>
              <a:off x="4533005" y="4285386"/>
              <a:ext cx="900000" cy="720000"/>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schemeClr val="bg1"/>
                  </a:solidFill>
                </a:rPr>
                <a:t>Medium Blue</a:t>
              </a:r>
            </a:p>
            <a:p>
              <a:pPr algn="ctr"/>
              <a:r>
                <a:rPr lang="en-GB" sz="900" dirty="0" smtClean="0">
                  <a:solidFill>
                    <a:schemeClr val="bg1"/>
                  </a:solidFill>
                </a:rPr>
                <a:t>0 / 94 / 184</a:t>
              </a:r>
              <a:endParaRPr lang="en-GB" sz="900" dirty="0">
                <a:solidFill>
                  <a:schemeClr val="bg1"/>
                </a:solidFill>
              </a:endParaRPr>
            </a:p>
          </p:txBody>
        </p:sp>
        <p:sp>
          <p:nvSpPr>
            <p:cNvPr id="55" name="Rectangle 54"/>
            <p:cNvSpPr/>
            <p:nvPr userDrawn="1"/>
          </p:nvSpPr>
          <p:spPr>
            <a:xfrm>
              <a:off x="2555365" y="4285386"/>
              <a:ext cx="900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smtClean="0">
                  <a:solidFill>
                    <a:schemeClr val="bg1"/>
                  </a:solidFill>
                </a:rPr>
                <a:t>Light Blue</a:t>
              </a:r>
            </a:p>
            <a:p>
              <a:pPr algn="ctr"/>
              <a:r>
                <a:rPr lang="en-GB" sz="900" smtClean="0">
                  <a:solidFill>
                    <a:schemeClr val="bg1"/>
                  </a:solidFill>
                </a:rPr>
                <a:t>0 / 145 / 218</a:t>
              </a:r>
              <a:endParaRPr lang="en-GB" sz="900" dirty="0">
                <a:solidFill>
                  <a:schemeClr val="bg1"/>
                </a:solidFill>
              </a:endParaRPr>
            </a:p>
          </p:txBody>
        </p:sp>
        <p:sp>
          <p:nvSpPr>
            <p:cNvPr id="56" name="Rectangle 55"/>
            <p:cNvSpPr/>
            <p:nvPr userDrawn="1"/>
          </p:nvSpPr>
          <p:spPr>
            <a:xfrm>
              <a:off x="3544185" y="4285386"/>
              <a:ext cx="900000" cy="720000"/>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smtClean="0">
                  <a:solidFill>
                    <a:schemeClr val="bg1"/>
                  </a:solidFill>
                </a:rPr>
                <a:t>Light Purple</a:t>
              </a:r>
            </a:p>
            <a:p>
              <a:pPr algn="ctr"/>
              <a:r>
                <a:rPr lang="en-GB" sz="900" smtClean="0">
                  <a:solidFill>
                    <a:schemeClr val="bg1"/>
                  </a:solidFill>
                </a:rPr>
                <a:t>109 / 32 / 119</a:t>
              </a:r>
              <a:endParaRPr lang="en-GB" sz="900" dirty="0">
                <a:solidFill>
                  <a:schemeClr val="bg1"/>
                </a:solidFill>
              </a:endParaRPr>
            </a:p>
          </p:txBody>
        </p:sp>
        <p:sp>
          <p:nvSpPr>
            <p:cNvPr id="57" name="Rectangle 56"/>
            <p:cNvSpPr/>
            <p:nvPr userDrawn="1"/>
          </p:nvSpPr>
          <p:spPr>
            <a:xfrm>
              <a:off x="5521825" y="4285386"/>
              <a:ext cx="900000" cy="720000"/>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smtClean="0">
                  <a:solidFill>
                    <a:schemeClr val="bg1"/>
                  </a:solidFill>
                </a:rPr>
                <a:t>Green</a:t>
              </a:r>
            </a:p>
            <a:p>
              <a:pPr algn="ctr"/>
              <a:r>
                <a:rPr lang="en-GB" sz="900" smtClean="0">
                  <a:solidFill>
                    <a:schemeClr val="bg1"/>
                  </a:solidFill>
                </a:rPr>
                <a:t>0 / 163 / 161</a:t>
              </a:r>
              <a:endParaRPr lang="en-GB" sz="900" dirty="0">
                <a:solidFill>
                  <a:schemeClr val="bg1"/>
                </a:solidFill>
              </a:endParaRPr>
            </a:p>
          </p:txBody>
        </p:sp>
        <p:sp>
          <p:nvSpPr>
            <p:cNvPr id="58" name="Rectangle 57"/>
            <p:cNvSpPr/>
            <p:nvPr userDrawn="1"/>
          </p:nvSpPr>
          <p:spPr>
            <a:xfrm>
              <a:off x="7499463" y="4285386"/>
              <a:ext cx="900000" cy="720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schemeClr val="bg1"/>
                  </a:solidFill>
                </a:rPr>
                <a:t>Light Green</a:t>
              </a:r>
            </a:p>
            <a:p>
              <a:pPr algn="ctr"/>
              <a:r>
                <a:rPr lang="en-GB" sz="900" dirty="0" smtClean="0">
                  <a:solidFill>
                    <a:schemeClr val="bg1"/>
                  </a:solidFill>
                </a:rPr>
                <a:t>67 / 176 / 42</a:t>
              </a:r>
              <a:endParaRPr lang="en-GB" sz="900" dirty="0">
                <a:solidFill>
                  <a:schemeClr val="bg1"/>
                </a:solidFill>
              </a:endParaRPr>
            </a:p>
          </p:txBody>
        </p:sp>
        <p:sp>
          <p:nvSpPr>
            <p:cNvPr id="59" name="Rectangle 58"/>
            <p:cNvSpPr/>
            <p:nvPr userDrawn="1"/>
          </p:nvSpPr>
          <p:spPr>
            <a:xfrm>
              <a:off x="6510645" y="4285386"/>
              <a:ext cx="900000" cy="720000"/>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smtClean="0">
                  <a:solidFill>
                    <a:schemeClr val="bg1"/>
                  </a:solidFill>
                </a:rPr>
                <a:t>Yellow</a:t>
              </a:r>
            </a:p>
            <a:p>
              <a:pPr algn="ctr"/>
              <a:r>
                <a:rPr lang="en-GB" sz="900" smtClean="0">
                  <a:solidFill>
                    <a:schemeClr val="bg1"/>
                  </a:solidFill>
                </a:rPr>
                <a:t>234 / 170 / 0</a:t>
              </a:r>
              <a:endParaRPr lang="en-GB" sz="900" dirty="0">
                <a:solidFill>
                  <a:schemeClr val="bg1"/>
                </a:solidFill>
              </a:endParaRPr>
            </a:p>
          </p:txBody>
        </p:sp>
        <p:sp>
          <p:nvSpPr>
            <p:cNvPr id="60" name="Rectangle 59"/>
            <p:cNvSpPr/>
            <p:nvPr userDrawn="1"/>
          </p:nvSpPr>
          <p:spPr>
            <a:xfrm>
              <a:off x="1566545" y="5085488"/>
              <a:ext cx="900000" cy="720000"/>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schemeClr val="bg1"/>
                  </a:solidFill>
                </a:rPr>
                <a:t>Pink</a:t>
              </a:r>
            </a:p>
            <a:p>
              <a:pPr algn="ctr"/>
              <a:r>
                <a:rPr lang="en-GB" sz="900" dirty="0" smtClean="0">
                  <a:solidFill>
                    <a:schemeClr val="bg1"/>
                  </a:solidFill>
                </a:rPr>
                <a:t>198 / 0 / 126</a:t>
              </a:r>
              <a:endParaRPr lang="en-GB" sz="900" dirty="0">
                <a:solidFill>
                  <a:schemeClr val="bg1"/>
                </a:solidFill>
              </a:endParaRPr>
            </a:p>
          </p:txBody>
        </p:sp>
        <p:sp>
          <p:nvSpPr>
            <p:cNvPr id="61" name="Rectangle 60"/>
            <p:cNvSpPr/>
            <p:nvPr userDrawn="1"/>
          </p:nvSpPr>
          <p:spPr>
            <a:xfrm>
              <a:off x="2555365" y="5085488"/>
              <a:ext cx="900000" cy="720000"/>
            </a:xfrm>
            <a:prstGeom prst="rect">
              <a:avLst/>
            </a:prstGeom>
            <a:solidFill>
              <a:srgbClr val="753F1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schemeClr val="bg1"/>
                  </a:solidFill>
                </a:rPr>
                <a:t>Dark</a:t>
              </a:r>
              <a:r>
                <a:rPr lang="en-GB" sz="900" baseline="0" dirty="0" smtClean="0">
                  <a:solidFill>
                    <a:schemeClr val="bg1"/>
                  </a:solidFill>
                </a:rPr>
                <a:t> Brown</a:t>
              </a:r>
            </a:p>
            <a:p>
              <a:pPr algn="ctr"/>
              <a:r>
                <a:rPr lang="en-GB" sz="900" baseline="0" dirty="0" smtClean="0">
                  <a:solidFill>
                    <a:schemeClr val="bg1"/>
                  </a:solidFill>
                </a:rPr>
                <a:t>117 / 63 / 25</a:t>
              </a:r>
              <a:endParaRPr lang="en-GB" sz="900" dirty="0">
                <a:solidFill>
                  <a:schemeClr val="bg1"/>
                </a:solidFill>
              </a:endParaRPr>
            </a:p>
          </p:txBody>
        </p:sp>
        <p:sp>
          <p:nvSpPr>
            <p:cNvPr id="62" name="Rectangle 61"/>
            <p:cNvSpPr/>
            <p:nvPr userDrawn="1"/>
          </p:nvSpPr>
          <p:spPr>
            <a:xfrm>
              <a:off x="3544185" y="5085488"/>
              <a:ext cx="900000" cy="720000"/>
            </a:xfrm>
            <a:prstGeom prst="rect">
              <a:avLst/>
            </a:prstGeom>
            <a:solidFill>
              <a:srgbClr val="9B642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schemeClr val="bg1"/>
                  </a:solidFill>
                </a:rPr>
                <a:t>Light </a:t>
              </a:r>
              <a:r>
                <a:rPr lang="en-GB" sz="900" baseline="0" dirty="0" smtClean="0">
                  <a:solidFill>
                    <a:schemeClr val="bg1"/>
                  </a:solidFill>
                </a:rPr>
                <a:t>Brown</a:t>
              </a:r>
            </a:p>
            <a:p>
              <a:pPr algn="ctr"/>
              <a:r>
                <a:rPr lang="en-GB" sz="900" baseline="0" dirty="0" smtClean="0">
                  <a:solidFill>
                    <a:schemeClr val="bg1"/>
                  </a:solidFill>
                </a:rPr>
                <a:t>155 / 100 / 46</a:t>
              </a:r>
              <a:endParaRPr lang="en-GB" sz="900" dirty="0">
                <a:solidFill>
                  <a:schemeClr val="bg1"/>
                </a:solidFill>
              </a:endParaRPr>
            </a:p>
          </p:txBody>
        </p:sp>
        <p:sp>
          <p:nvSpPr>
            <p:cNvPr id="63" name="Rectangle 62"/>
            <p:cNvSpPr/>
            <p:nvPr userDrawn="1"/>
          </p:nvSpPr>
          <p:spPr>
            <a:xfrm>
              <a:off x="5521825" y="5085488"/>
              <a:ext cx="900000" cy="720000"/>
            </a:xfrm>
            <a:prstGeom prst="rect">
              <a:avLst/>
            </a:prstGeom>
            <a:solidFill>
              <a:srgbClr val="E3BC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schemeClr val="bg1"/>
                  </a:solidFill>
                </a:rPr>
                <a:t>Beige</a:t>
              </a:r>
            </a:p>
            <a:p>
              <a:pPr algn="ctr"/>
              <a:r>
                <a:rPr lang="en-GB" sz="900" dirty="0" smtClean="0">
                  <a:solidFill>
                    <a:schemeClr val="bg1"/>
                  </a:solidFill>
                </a:rPr>
                <a:t>227 / 188 / 159</a:t>
              </a:r>
              <a:endParaRPr lang="en-GB" sz="900" dirty="0">
                <a:solidFill>
                  <a:schemeClr val="bg1"/>
                </a:solidFill>
              </a:endParaRPr>
            </a:p>
          </p:txBody>
        </p:sp>
        <p:sp>
          <p:nvSpPr>
            <p:cNvPr id="64" name="Rectangle 63"/>
            <p:cNvSpPr/>
            <p:nvPr userDrawn="1"/>
          </p:nvSpPr>
          <p:spPr>
            <a:xfrm>
              <a:off x="4533005" y="5085488"/>
              <a:ext cx="900000" cy="720000"/>
            </a:xfrm>
            <a:prstGeom prst="rect">
              <a:avLst/>
            </a:prstGeom>
            <a:solidFill>
              <a:srgbClr val="9D93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schemeClr val="bg1"/>
                  </a:solidFill>
                </a:rPr>
                <a:t>Olive</a:t>
              </a:r>
            </a:p>
            <a:p>
              <a:pPr algn="ctr"/>
              <a:r>
                <a:rPr lang="en-GB" sz="900" dirty="0" smtClean="0">
                  <a:solidFill>
                    <a:schemeClr val="bg1"/>
                  </a:solidFill>
                </a:rPr>
                <a:t>157 / 147 / 117</a:t>
              </a:r>
              <a:endParaRPr lang="en-GB" sz="900" dirty="0">
                <a:solidFill>
                  <a:schemeClr val="bg1"/>
                </a:solidFill>
              </a:endParaRPr>
            </a:p>
          </p:txBody>
        </p:sp>
        <p:sp>
          <p:nvSpPr>
            <p:cNvPr id="65" name="Rectangle 64"/>
            <p:cNvSpPr/>
            <p:nvPr userDrawn="1"/>
          </p:nvSpPr>
          <p:spPr>
            <a:xfrm>
              <a:off x="6510645" y="5085488"/>
              <a:ext cx="900000" cy="720000"/>
            </a:xfrm>
            <a:prstGeom prst="rect">
              <a:avLst/>
            </a:prstGeom>
            <a:solidFill>
              <a:srgbClr val="E368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schemeClr val="bg1"/>
                  </a:solidFill>
                </a:rPr>
                <a:t>Light Pink</a:t>
              </a:r>
            </a:p>
            <a:p>
              <a:pPr algn="ctr"/>
              <a:r>
                <a:rPr lang="en-GB" sz="900" dirty="0" smtClean="0">
                  <a:solidFill>
                    <a:schemeClr val="bg1"/>
                  </a:solidFill>
                </a:rPr>
                <a:t>227 / 104 /</a:t>
              </a:r>
              <a:r>
                <a:rPr lang="en-GB" sz="900" baseline="0" dirty="0" smtClean="0">
                  <a:solidFill>
                    <a:schemeClr val="bg1"/>
                  </a:solidFill>
                </a:rPr>
                <a:t> 119</a:t>
              </a:r>
              <a:endParaRPr lang="en-GB" sz="900" dirty="0">
                <a:solidFill>
                  <a:schemeClr val="bg1"/>
                </a:solidFill>
              </a:endParaRPr>
            </a:p>
          </p:txBody>
        </p:sp>
        <p:sp>
          <p:nvSpPr>
            <p:cNvPr id="66" name="TextBox 65"/>
            <p:cNvSpPr txBox="1"/>
            <p:nvPr userDrawn="1"/>
          </p:nvSpPr>
          <p:spPr>
            <a:xfrm>
              <a:off x="752400" y="4285386"/>
              <a:ext cx="814145" cy="504825"/>
            </a:xfrm>
            <a:prstGeom prst="rect">
              <a:avLst/>
            </a:prstGeom>
            <a:noFill/>
          </p:spPr>
          <p:txBody>
            <a:bodyPr wrap="square" lIns="0" tIns="0" rIns="54007" bIns="0" rtlCol="0">
              <a:noAutofit/>
            </a:bodyPr>
            <a:lstStyle/>
            <a:p>
              <a:r>
                <a:rPr lang="en-GB" sz="1000" b="1" dirty="0" smtClean="0">
                  <a:solidFill>
                    <a:schemeClr val="tx2"/>
                  </a:solidFill>
                </a:rPr>
                <a:t>Colour</a:t>
              </a:r>
              <a:r>
                <a:rPr lang="en-GB" sz="1000" b="1" baseline="0" dirty="0" smtClean="0">
                  <a:solidFill>
                    <a:schemeClr val="tx2"/>
                  </a:solidFill>
                </a:rPr>
                <a:t> o</a:t>
              </a:r>
              <a:r>
                <a:rPr lang="en-GB" sz="1000" b="1" dirty="0" smtClean="0">
                  <a:solidFill>
                    <a:schemeClr val="tx2"/>
                  </a:solidFill>
                </a:rPr>
                <a:t>rder for graphs</a:t>
              </a:r>
              <a:endParaRPr lang="en-GB" sz="1000" b="1" dirty="0">
                <a:solidFill>
                  <a:schemeClr val="tx2"/>
                </a:solidFill>
              </a:endParaRPr>
            </a:p>
          </p:txBody>
        </p:sp>
      </p:grpSp>
    </p:spTree>
    <p:extLst>
      <p:ext uri="{BB962C8B-B14F-4D97-AF65-F5344CB8AC3E}">
        <p14:creationId xmlns:p14="http://schemas.microsoft.com/office/powerpoint/2010/main" val="4128833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16" name="Freeform 19"/>
          <p:cNvSpPr>
            <a:spLocks noChangeAspect="1" noEditPoints="1"/>
          </p:cNvSpPr>
          <p:nvPr userDrawn="1"/>
        </p:nvSpPr>
        <p:spPr bwMode="auto">
          <a:xfrm>
            <a:off x="27291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TextBox 10"/>
          <p:cNvSpPr txBox="1"/>
          <p:nvPr userDrawn="1"/>
        </p:nvSpPr>
        <p:spPr>
          <a:xfrm>
            <a:off x="2594343" y="6637578"/>
            <a:ext cx="6953693" cy="135362"/>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00" b="1" kern="1200" noProof="0" dirty="0" smtClean="0">
                <a:solidFill>
                  <a:schemeClr val="tx1"/>
                </a:solidFill>
                <a:latin typeface="+mn-lt"/>
                <a:ea typeface="+mn-ea"/>
                <a:cs typeface="+mn-cs"/>
              </a:rPr>
              <a:t>Document Classification: KPMG Confidential</a:t>
            </a:r>
          </a:p>
        </p:txBody>
      </p:sp>
      <p:sp>
        <p:nvSpPr>
          <p:cNvPr id="17" name="Content Placeholder 1"/>
          <p:cNvSpPr txBox="1">
            <a:spLocks/>
          </p:cNvSpPr>
          <p:nvPr userDrawn="1">
            <p:custDataLst>
              <p:tags r:id="rId1"/>
            </p:custDataLst>
          </p:nvPr>
        </p:nvSpPr>
        <p:spPr>
          <a:xfrm>
            <a:off x="2729163" y="5558331"/>
            <a:ext cx="8641202" cy="762857"/>
          </a:xfrm>
          <a:prstGeom prst="rect">
            <a:avLst/>
          </a:prstGeom>
        </p:spPr>
        <p:txBody>
          <a:bodyPr/>
          <a:lstStyle>
            <a:lvl1pPr ea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ea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r>
              <a:rPr lang="en-US" sz="900" b="0" dirty="0" smtClean="0">
                <a:solidFill>
                  <a:schemeClr val="bg1">
                    <a:lumMod val="65000"/>
                  </a:schemeClr>
                </a:solidFill>
                <a:latin typeface="+mn-lt"/>
              </a:rPr>
              <a:t>© 2018 KPMG Oy Ab, a Finnish limited liability company and a member firm of the KPMG network </a:t>
            </a:r>
            <a:br>
              <a:rPr lang="en-US" sz="900" b="0" dirty="0" smtClean="0">
                <a:solidFill>
                  <a:schemeClr val="bg1">
                    <a:lumMod val="65000"/>
                  </a:schemeClr>
                </a:solidFill>
                <a:latin typeface="+mn-lt"/>
              </a:rPr>
            </a:br>
            <a:r>
              <a:rPr lang="en-US" sz="900" b="0" dirty="0" smtClean="0">
                <a:solidFill>
                  <a:schemeClr val="bg1">
                    <a:lumMod val="65000"/>
                  </a:schemeClr>
                </a:solidFill>
                <a:latin typeface="+mn-lt"/>
              </a:rPr>
              <a:t>of independent member firms affiliated with KPMG International Cooperative (“KPMG International”), a Swiss entity. All rights reserved.</a:t>
            </a:r>
          </a:p>
          <a:p>
            <a:r>
              <a:rPr lang="en-US" sz="900" b="0" dirty="0" smtClean="0">
                <a:solidFill>
                  <a:schemeClr val="bg1">
                    <a:lumMod val="65000"/>
                  </a:schemeClr>
                </a:solidFill>
                <a:latin typeface="+mn-lt"/>
              </a:rPr>
              <a:t>The KPMG name</a:t>
            </a:r>
            <a:r>
              <a:rPr lang="en-US" sz="900" b="0" baseline="0" dirty="0" smtClean="0">
                <a:solidFill>
                  <a:schemeClr val="bg1">
                    <a:lumMod val="65000"/>
                  </a:schemeClr>
                </a:solidFill>
                <a:latin typeface="+mn-lt"/>
              </a:rPr>
              <a:t> and</a:t>
            </a:r>
            <a:r>
              <a:rPr lang="en-US" sz="900" b="0" dirty="0" smtClean="0">
                <a:solidFill>
                  <a:schemeClr val="bg1">
                    <a:lumMod val="65000"/>
                  </a:schemeClr>
                </a:solidFill>
                <a:latin typeface="+mn-lt"/>
              </a:rPr>
              <a:t> logo are registered trademarks or trademarks of KPMG International. </a:t>
            </a:r>
          </a:p>
        </p:txBody>
      </p:sp>
      <p:pic>
        <p:nvPicPr>
          <p:cNvPr id="18" name="Picture 17">
            <a:hlinkClick r:id="rId3"/>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07318" y="5113504"/>
            <a:ext cx="287549" cy="287549"/>
          </a:xfrm>
          <a:prstGeom prst="rect">
            <a:avLst/>
          </a:prstGeom>
        </p:spPr>
      </p:pic>
      <p:pic>
        <p:nvPicPr>
          <p:cNvPr id="19" name="Picture 18">
            <a:hlinkClick r:id="rId5"/>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171918" y="5114731"/>
            <a:ext cx="289984" cy="289984"/>
          </a:xfrm>
          <a:prstGeom prst="rect">
            <a:avLst/>
          </a:prstGeom>
        </p:spPr>
      </p:pic>
      <p:pic>
        <p:nvPicPr>
          <p:cNvPr id="20" name="Picture 19">
            <a:hlinkClick r:id="rId7"/>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534860" y="5114248"/>
            <a:ext cx="286804" cy="286804"/>
          </a:xfrm>
          <a:prstGeom prst="rect">
            <a:avLst/>
          </a:prstGeom>
        </p:spPr>
      </p:pic>
      <p:pic>
        <p:nvPicPr>
          <p:cNvPr id="23" name="Picture 22">
            <a:hlinkClick r:id="rId9"/>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895833" y="5110058"/>
            <a:ext cx="290994" cy="290994"/>
          </a:xfrm>
          <a:prstGeom prst="rect">
            <a:avLst/>
          </a:prstGeom>
        </p:spPr>
      </p:pic>
      <p:pic>
        <p:nvPicPr>
          <p:cNvPr id="24" name="Picture 23">
            <a:hlinkClick r:id="rId11"/>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258621" y="5106448"/>
            <a:ext cx="294604" cy="294604"/>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7 - No image">
    <p:bg>
      <p:bgPr>
        <a:solidFill>
          <a:schemeClr val="accent1"/>
        </a:solidFill>
        <a:effectLst/>
      </p:bgPr>
    </p:bg>
    <p:spTree>
      <p:nvGrpSpPr>
        <p:cNvPr id="1" name=""/>
        <p:cNvGrpSpPr/>
        <p:nvPr/>
      </p:nvGrpSpPr>
      <p:grpSpPr>
        <a:xfrm>
          <a:off x="0" y="0"/>
          <a:ext cx="0" cy="0"/>
          <a:chOff x="0" y="0"/>
          <a:chExt cx="0" cy="0"/>
        </a:xfrm>
      </p:grpSpPr>
      <p:sp>
        <p:nvSpPr>
          <p:cNvPr id="7"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8" name="Title 1"/>
          <p:cNvSpPr>
            <a:spLocks noGrp="1"/>
          </p:cNvSpPr>
          <p:nvPr>
            <p:ph type="ctrTitle" hasCustomPrompt="1"/>
          </p:nvPr>
        </p:nvSpPr>
        <p:spPr>
          <a:xfrm>
            <a:off x="2709863" y="1435300"/>
            <a:ext cx="8489950" cy="3510000"/>
          </a:xfrm>
        </p:spPr>
        <p:txBody>
          <a:bodyPr anchor="t" anchorCtr="0"/>
          <a:lstStyle>
            <a:lvl1pPr algn="l">
              <a:defRPr sz="11000" baseline="0">
                <a:solidFill>
                  <a:schemeClr val="bg1"/>
                </a:solidFill>
              </a:defRPr>
            </a:lvl1pPr>
          </a:lstStyle>
          <a:p>
            <a:r>
              <a:rPr lang="en-GB" dirty="0" smtClean="0"/>
              <a:t>Title Slide 6 </a:t>
            </a:r>
            <a:br>
              <a:rPr lang="en-GB" dirty="0" smtClean="0"/>
            </a:br>
            <a:r>
              <a:rPr lang="en-GB" dirty="0" smtClean="0"/>
              <a:t>no image</a:t>
            </a:r>
            <a:endParaRPr lang="en-US" dirty="0"/>
          </a:p>
        </p:txBody>
      </p:sp>
      <p:sp>
        <p:nvSpPr>
          <p:cNvPr id="10" name="Freeform 19"/>
          <p:cNvSpPr>
            <a:spLocks noChangeAspect="1" noEditPoints="1"/>
          </p:cNvSpPr>
          <p:nvPr userDrawn="1"/>
        </p:nvSpPr>
        <p:spPr bwMode="auto">
          <a:xfrm>
            <a:off x="27291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 name="Text Placeholder 3"/>
          <p:cNvSpPr>
            <a:spLocks noGrp="1"/>
          </p:cNvSpPr>
          <p:nvPr>
            <p:ph type="body" sz="quarter" idx="11"/>
          </p:nvPr>
        </p:nvSpPr>
        <p:spPr>
          <a:xfrm>
            <a:off x="2709863" y="5390900"/>
            <a:ext cx="848995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 name="Title 2"/>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2604358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smtClean="0"/>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760996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smtClean="0"/>
              <a:t>Click to edit Master title style</a:t>
            </a:r>
            <a:endParaRPr lang="en-US" dirty="0"/>
          </a:p>
        </p:txBody>
      </p:sp>
      <p:sp>
        <p:nvSpPr>
          <p:cNvPr id="19" name="Text Placeholder 8"/>
          <p:cNvSpPr>
            <a:spLocks noGrp="1"/>
          </p:cNvSpPr>
          <p:nvPr>
            <p:ph type="body" sz="quarter" idx="19"/>
          </p:nvPr>
        </p:nvSpPr>
        <p:spPr>
          <a:xfrm>
            <a:off x="1003200" y="1708149"/>
            <a:ext cx="4968000" cy="4168775"/>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0" name="Text Placeholder 8"/>
          <p:cNvSpPr>
            <a:spLocks noGrp="1"/>
          </p:cNvSpPr>
          <p:nvPr>
            <p:ph type="body" sz="quarter" idx="20"/>
          </p:nvPr>
        </p:nvSpPr>
        <p:spPr>
          <a:xfrm>
            <a:off x="10032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smtClean="0"/>
              <a:t>Click to edit Master text styles</a:t>
            </a:r>
          </a:p>
        </p:txBody>
      </p:sp>
      <p:sp>
        <p:nvSpPr>
          <p:cNvPr id="16" name="Text Placeholder 8"/>
          <p:cNvSpPr>
            <a:spLocks noGrp="1"/>
          </p:cNvSpPr>
          <p:nvPr>
            <p:ph type="body" sz="quarter" idx="21"/>
          </p:nvPr>
        </p:nvSpPr>
        <p:spPr>
          <a:xfrm>
            <a:off x="6220800" y="1708149"/>
            <a:ext cx="4968000" cy="4168775"/>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7" name="Text Placeholder 8"/>
          <p:cNvSpPr>
            <a:spLocks noGrp="1"/>
          </p:cNvSpPr>
          <p:nvPr>
            <p:ph type="body" sz="quarter" idx="22"/>
          </p:nvPr>
        </p:nvSpPr>
        <p:spPr>
          <a:xfrm>
            <a:off x="62208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smtClean="0"/>
              <a:t>Click to edit Master text styles</a:t>
            </a:r>
          </a:p>
        </p:txBody>
      </p:sp>
    </p:spTree>
    <p:extLst>
      <p:ext uri="{BB962C8B-B14F-4D97-AF65-F5344CB8AC3E}">
        <p14:creationId xmlns:p14="http://schemas.microsoft.com/office/powerpoint/2010/main" val="385535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smtClean="0"/>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smtClean="0"/>
              <a:t>Click icon to add chart</a:t>
            </a:r>
            <a:endParaRPr lang="en-GB" dirty="0" smtClean="0"/>
          </a:p>
        </p:txBody>
      </p:sp>
    </p:spTree>
    <p:extLst>
      <p:ext uri="{BB962C8B-B14F-4D97-AF65-F5344CB8AC3E}">
        <p14:creationId xmlns:p14="http://schemas.microsoft.com/office/powerpoint/2010/main" val="1468853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smtClean="0"/>
              <a:t>Click to edit Master title style</a:t>
            </a:r>
            <a:endParaRPr lang="en-US"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smtClean="0"/>
              <a:t>Click icon to add chart</a:t>
            </a:r>
            <a:endParaRPr lang="en-GB" dirty="0" smtClean="0"/>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smtClean="0"/>
              <a:t>Click icon to add chart</a:t>
            </a:r>
            <a:endParaRPr lang="en-GB" dirty="0" smtClean="0"/>
          </a:p>
        </p:txBody>
      </p:sp>
    </p:spTree>
    <p:extLst>
      <p:ext uri="{BB962C8B-B14F-4D97-AF65-F5344CB8AC3E}">
        <p14:creationId xmlns:p14="http://schemas.microsoft.com/office/powerpoint/2010/main" val="2290827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003201" y="1331360"/>
            <a:ext cx="10194470" cy="4545566"/>
          </a:xfrm>
          <a:prstGeom prst="rect">
            <a:avLst/>
          </a:prstGeom>
        </p:spPr>
        <p:txBody>
          <a:bodyPr vert="horz" lIns="0" tIns="0" rIns="0" bIns="0" rtlCol="0" anchor="t" anchorCtr="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9" name="Shape 8"/>
          <p:cNvSpPr txBox="1">
            <a:spLocks/>
          </p:cNvSpPr>
          <p:nvPr userDrawn="1"/>
        </p:nvSpPr>
        <p:spPr>
          <a:xfrm>
            <a:off x="10739438" y="6266997"/>
            <a:ext cx="449655"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a:t>
            </a:fld>
            <a:endParaRPr lang="en-US" sz="1000" dirty="0">
              <a:solidFill>
                <a:schemeClr val="tx2"/>
              </a:solidFill>
              <a:latin typeface="+mn-lt"/>
              <a:ea typeface="Arial"/>
              <a:cs typeface="Arial" panose="020B0604020202020204" pitchFamily="34" charset="0"/>
            </a:endParaRPr>
          </a:p>
        </p:txBody>
      </p:sp>
      <p:sp>
        <p:nvSpPr>
          <p:cNvPr id="30" name="TextBox 29"/>
          <p:cNvSpPr txBox="1"/>
          <p:nvPr userDrawn="1"/>
        </p:nvSpPr>
        <p:spPr>
          <a:xfrm>
            <a:off x="2234934" y="6266997"/>
            <a:ext cx="77568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smtClean="0">
                <a:solidFill>
                  <a:schemeClr val="bg1">
                    <a:lumMod val="65000"/>
                  </a:schemeClr>
                </a:solidFill>
                <a:latin typeface="+mn-lt"/>
                <a:ea typeface="+mn-ea"/>
                <a:cs typeface="+mn-cs"/>
              </a:rPr>
              <a:t>© 2018 KPMG Oy Ab, a Finnish limited liability company and a member firm of the KPMG network of independent member firms affiliated with KPMG International Cooperative, a Swiss entity. All rights reserved.</a:t>
            </a:r>
          </a:p>
        </p:txBody>
      </p:sp>
      <p:sp>
        <p:nvSpPr>
          <p:cNvPr id="25" name="TextBox 24"/>
          <p:cNvSpPr txBox="1"/>
          <p:nvPr userDrawn="1"/>
        </p:nvSpPr>
        <p:spPr>
          <a:xfrm>
            <a:off x="2594343" y="6637578"/>
            <a:ext cx="6953693" cy="135362"/>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00" b="1" kern="1200" noProof="0" dirty="0" smtClean="0">
                <a:solidFill>
                  <a:schemeClr val="tx1"/>
                </a:solidFill>
                <a:latin typeface="+mn-lt"/>
                <a:ea typeface="+mn-ea"/>
                <a:cs typeface="+mn-cs"/>
              </a:rPr>
              <a:t>Document Classification: KPMG Confidential</a:t>
            </a:r>
          </a:p>
        </p:txBody>
      </p:sp>
      <p:sp>
        <p:nvSpPr>
          <p:cNvPr id="26" name="Freeform 19"/>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680" r:id="rId3"/>
    <p:sldLayoutId id="2147483666" r:id="rId4"/>
    <p:sldLayoutId id="2147483664" r:id="rId5"/>
    <p:sldLayoutId id="2147483689" r:id="rId6"/>
    <p:sldLayoutId id="2147483699" r:id="rId7"/>
    <p:sldLayoutId id="2147483690" r:id="rId8"/>
    <p:sldLayoutId id="2147483691" r:id="rId9"/>
    <p:sldLayoutId id="2147483692" r:id="rId10"/>
    <p:sldLayoutId id="2147483693" r:id="rId11"/>
    <p:sldLayoutId id="2147483694" r:id="rId12"/>
    <p:sldLayoutId id="2147483695" r:id="rId13"/>
    <p:sldLayoutId id="2147483701" r:id="rId14"/>
    <p:sldLayoutId id="2147483697" r:id="rId15"/>
    <p:sldLayoutId id="2147483708" r:id="rId16"/>
    <p:sldLayoutId id="2147483700" r:id="rId17"/>
    <p:sldLayoutId id="2147483698" r:id="rId18"/>
    <p:sldLayoutId id="2147483662" r:id="rId19"/>
    <p:sldLayoutId id="2147483682" r:id="rId20"/>
    <p:sldLayoutId id="2147483683" r:id="rId21"/>
    <p:sldLayoutId id="2147483684" r:id="rId22"/>
    <p:sldLayoutId id="2147483685" r:id="rId23"/>
    <p:sldLayoutId id="2147483702" r:id="rId24"/>
    <p:sldLayoutId id="2147483667" r:id="rId25"/>
  </p:sldLayoutIdLst>
  <p:timing>
    <p:tnLst>
      <p:par>
        <p:cTn id="1" dur="indefinite" restart="never" nodeType="tmRoot"/>
      </p:par>
    </p:tnLst>
  </p:timing>
  <p:txStyles>
    <p:titleStyle>
      <a:lvl1pPr algn="l" defTabSz="914400" rtl="0" eaLnBrk="1" latinLnBrk="0" hangingPunct="1">
        <a:lnSpc>
          <a:spcPct val="70000"/>
        </a:lnSpc>
        <a:spcBef>
          <a:spcPct val="0"/>
        </a:spcBef>
        <a:buNone/>
        <a:defRPr sz="54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02" userDrawn="1">
          <p15:clr>
            <a:srgbClr val="F26B43"/>
          </p15:clr>
        </p15:guide>
        <p15:guide id="2" pos="627" userDrawn="1">
          <p15:clr>
            <a:srgbClr val="F26B43"/>
          </p15:clr>
        </p15:guide>
        <p15:guide id="3" pos="7055" userDrawn="1">
          <p15:clr>
            <a:srgbClr val="F26B43"/>
          </p15:clr>
        </p15:guide>
        <p15:guide id="4" orient="horz" pos="833" userDrawn="1">
          <p15:clr>
            <a:srgbClr val="F26B43"/>
          </p15:clr>
        </p15:guide>
        <p15:guide id="5" orient="horz" pos="608" userDrawn="1">
          <p15:clr>
            <a:srgbClr val="F26B43"/>
          </p15:clr>
        </p15:guide>
        <p15:guide id="6" orient="horz" pos="27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jfi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6.jf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Layout" Target="../slideLayouts/slideLayout6.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eg"/><Relationship Id="rId9" Type="http://schemas.openxmlformats.org/officeDocument/2006/relationships/image" Target="../media/image17.jpeg"/></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79032" y="992849"/>
            <a:ext cx="5471162" cy="3628308"/>
          </a:xfrm>
        </p:spPr>
        <p:txBody>
          <a:bodyPr/>
          <a:lstStyle/>
          <a:p>
            <a:r>
              <a:rPr lang="en-GB" b="1" dirty="0" smtClean="0">
                <a:solidFill>
                  <a:schemeClr val="tx2"/>
                </a:solidFill>
              </a:rPr>
              <a:t>War Stories from the Front Lines</a:t>
            </a:r>
            <a:endParaRPr lang="en-GB" b="1" dirty="0">
              <a:solidFill>
                <a:schemeClr val="tx2"/>
              </a:solidFill>
            </a:endParaRPr>
          </a:p>
        </p:txBody>
      </p:sp>
      <p:sp>
        <p:nvSpPr>
          <p:cNvPr id="5" name="Subtitle 4"/>
          <p:cNvSpPr>
            <a:spLocks noGrp="1"/>
          </p:cNvSpPr>
          <p:nvPr>
            <p:ph type="body" sz="quarter" idx="11"/>
          </p:nvPr>
        </p:nvSpPr>
        <p:spPr>
          <a:xfrm>
            <a:off x="379032" y="5322075"/>
            <a:ext cx="6460227" cy="216000"/>
          </a:xfrm>
        </p:spPr>
        <p:txBody>
          <a:bodyPr/>
          <a:lstStyle/>
          <a:p>
            <a:r>
              <a:rPr lang="en-GB" sz="2400" dirty="0" err="1" smtClean="0"/>
              <a:t>TurkuSec</a:t>
            </a:r>
            <a:endParaRPr lang="en-GB" sz="2400" dirty="0" smtClean="0"/>
          </a:p>
          <a:p>
            <a:r>
              <a:rPr lang="en-GB" sz="2400" b="0" dirty="0" smtClean="0">
                <a:solidFill>
                  <a:schemeClr val="bg1"/>
                </a:solidFill>
              </a:rPr>
              <a:t>13.9. </a:t>
            </a:r>
            <a:r>
              <a:rPr lang="en-GB" sz="2400" b="0" dirty="0" smtClean="0">
                <a:solidFill>
                  <a:schemeClr val="bg1"/>
                </a:solidFill>
              </a:rPr>
              <a:t>2018</a:t>
            </a:r>
            <a:endParaRPr lang="en-GB" sz="2400" b="0" dirty="0">
              <a:solidFill>
                <a:schemeClr val="bg1"/>
              </a:solidFill>
            </a:endParaRPr>
          </a:p>
        </p:txBody>
      </p:sp>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Ugly</a:t>
            </a:r>
            <a:endParaRPr lang="fi-FI"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700" y="1417596"/>
            <a:ext cx="4340282" cy="363065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0250" y="2246271"/>
            <a:ext cx="5800725" cy="3263941"/>
          </a:xfrm>
          <a:prstGeom prst="rect">
            <a:avLst/>
          </a:prstGeom>
        </p:spPr>
      </p:pic>
    </p:spTree>
    <p:extLst>
      <p:ext uri="{BB962C8B-B14F-4D97-AF65-F5344CB8AC3E}">
        <p14:creationId xmlns:p14="http://schemas.microsoft.com/office/powerpoint/2010/main" val="1541534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Questions &amp; comments</a:t>
            </a:r>
            <a:endParaRPr lang="fi-FI" dirty="0"/>
          </a:p>
        </p:txBody>
      </p:sp>
      <p:sp>
        <p:nvSpPr>
          <p:cNvPr id="5" name="Text Placeholder 4"/>
          <p:cNvSpPr>
            <a:spLocks noGrp="1"/>
          </p:cNvSpPr>
          <p:nvPr>
            <p:ph type="body" sz="quarter" idx="11"/>
          </p:nvPr>
        </p:nvSpPr>
        <p:spPr/>
        <p:txBody>
          <a:bodyPr/>
          <a:lstStyle/>
          <a:p>
            <a:endParaRPr lang="fi-FI"/>
          </a:p>
        </p:txBody>
      </p:sp>
    </p:spTree>
    <p:extLst>
      <p:ext uri="{BB962C8B-B14F-4D97-AF65-F5344CB8AC3E}">
        <p14:creationId xmlns:p14="http://schemas.microsoft.com/office/powerpoint/2010/main" val="13311268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Thank you</a:t>
            </a:r>
            <a:endParaRPr lang="en-GB" dirty="0"/>
          </a:p>
        </p:txBody>
      </p:sp>
      <p:sp>
        <p:nvSpPr>
          <p:cNvPr id="4" name="Text Placeholder 3"/>
          <p:cNvSpPr>
            <a:spLocks noGrp="1"/>
          </p:cNvSpPr>
          <p:nvPr>
            <p:ph type="body" sz="quarter" idx="11"/>
          </p:nvPr>
        </p:nvSpPr>
        <p:spPr>
          <a:xfrm>
            <a:off x="2709863" y="4133850"/>
            <a:ext cx="8489950" cy="1473050"/>
          </a:xfrm>
        </p:spPr>
        <p:txBody>
          <a:bodyPr/>
          <a:lstStyle/>
          <a:p>
            <a:r>
              <a:rPr lang="en-US" dirty="0" smtClean="0"/>
              <a:t>Antti Alestalo</a:t>
            </a:r>
            <a:br>
              <a:rPr lang="en-US" dirty="0" smtClean="0"/>
            </a:br>
            <a:r>
              <a:rPr lang="en-US" dirty="0" smtClean="0"/>
              <a:t>firstname.lastname@kpmg.fi</a:t>
            </a:r>
          </a:p>
          <a:p>
            <a:r>
              <a:rPr lang="en-US" dirty="0" smtClean="0"/>
              <a:t>KPMG Oy</a:t>
            </a:r>
            <a:endParaRPr lang="en-US" dirty="0"/>
          </a:p>
        </p:txBody>
      </p:sp>
    </p:spTree>
    <p:extLst>
      <p:ext uri="{BB962C8B-B14F-4D97-AF65-F5344CB8AC3E}">
        <p14:creationId xmlns:p14="http://schemas.microsoft.com/office/powerpoint/2010/main" val="1820156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8400" y="431800"/>
            <a:ext cx="10195200" cy="533400"/>
          </a:xfrm>
        </p:spPr>
        <p:txBody>
          <a:bodyPr/>
          <a:lstStyle/>
          <a:p>
            <a:r>
              <a:rPr lang="en-GB" dirty="0" smtClean="0"/>
              <a:t>Me</a:t>
            </a:r>
            <a:endParaRPr lang="en-GB" dirty="0"/>
          </a:p>
        </p:txBody>
      </p:sp>
      <p:sp>
        <p:nvSpPr>
          <p:cNvPr id="4" name="Text Placeholder 3"/>
          <p:cNvSpPr>
            <a:spLocks noGrp="1"/>
          </p:cNvSpPr>
          <p:nvPr>
            <p:ph type="body" sz="quarter" idx="10"/>
          </p:nvPr>
        </p:nvSpPr>
        <p:spPr>
          <a:xfrm>
            <a:off x="6819900" y="1330126"/>
            <a:ext cx="4373699" cy="4546800"/>
          </a:xfrm>
        </p:spPr>
        <p:txBody>
          <a:bodyPr/>
          <a:lstStyle/>
          <a:p>
            <a:r>
              <a:rPr lang="en-GB" dirty="0" smtClean="0"/>
              <a:t>Age: too old</a:t>
            </a:r>
          </a:p>
          <a:p>
            <a:r>
              <a:rPr lang="en-GB" dirty="0" smtClean="0"/>
              <a:t>Studies: Helsinki University of Technology, CS (now Aalto)</a:t>
            </a:r>
          </a:p>
          <a:p>
            <a:r>
              <a:rPr lang="en-GB" dirty="0" smtClean="0"/>
              <a:t>@ KPMG since 2007</a:t>
            </a:r>
          </a:p>
          <a:p>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50" y="1330126"/>
            <a:ext cx="5901596" cy="4049970"/>
          </a:xfrm>
          <a:prstGeom prst="rect">
            <a:avLst/>
          </a:prstGeom>
        </p:spPr>
      </p:pic>
    </p:spTree>
    <p:extLst>
      <p:ext uri="{BB962C8B-B14F-4D97-AF65-F5344CB8AC3E}">
        <p14:creationId xmlns:p14="http://schemas.microsoft.com/office/powerpoint/2010/main" val="35313487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2729" y="1054234"/>
            <a:ext cx="3555185" cy="2368239"/>
          </a:xfrm>
          <a:prstGeom prst="rect">
            <a:avLst/>
          </a:prstGeom>
        </p:spPr>
      </p:pic>
      <p:sp>
        <p:nvSpPr>
          <p:cNvPr id="2" name="Title 1"/>
          <p:cNvSpPr>
            <a:spLocks noGrp="1"/>
          </p:cNvSpPr>
          <p:nvPr>
            <p:ph type="title"/>
          </p:nvPr>
        </p:nvSpPr>
        <p:spPr/>
        <p:txBody>
          <a:bodyPr/>
          <a:lstStyle/>
          <a:p>
            <a:r>
              <a:rPr lang="en-GB" dirty="0" smtClean="0"/>
              <a:t>Experience</a:t>
            </a:r>
            <a:endParaRPr lang="en-GB"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200" y="2691429"/>
            <a:ext cx="3511644" cy="148113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7725" y="1270104"/>
            <a:ext cx="4281049" cy="1168296"/>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48325" y="458475"/>
            <a:ext cx="2486996" cy="186213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4650" y="3076575"/>
            <a:ext cx="4218401" cy="2019300"/>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9649" y="2691429"/>
            <a:ext cx="2200773" cy="1728171"/>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6029" y="4172567"/>
            <a:ext cx="2912745" cy="179786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25423" y="4172567"/>
            <a:ext cx="3041386" cy="1919859"/>
          </a:xfrm>
          <a:prstGeom prst="rect">
            <a:avLst/>
          </a:prstGeom>
        </p:spPr>
      </p:pic>
    </p:spTree>
    <p:extLst>
      <p:ext uri="{BB962C8B-B14F-4D97-AF65-F5344CB8AC3E}">
        <p14:creationId xmlns:p14="http://schemas.microsoft.com/office/powerpoint/2010/main" val="1477137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vs OT</a:t>
            </a:r>
            <a:endParaRPr lang="fi-FI"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200" y="1416600"/>
            <a:ext cx="7005470" cy="428942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764" y="1428579"/>
            <a:ext cx="6985906" cy="4277450"/>
          </a:xfrm>
          <a:prstGeom prst="rect">
            <a:avLst/>
          </a:prstGeom>
        </p:spPr>
      </p:pic>
    </p:spTree>
    <p:extLst>
      <p:ext uri="{BB962C8B-B14F-4D97-AF65-F5344CB8AC3E}">
        <p14:creationId xmlns:p14="http://schemas.microsoft.com/office/powerpoint/2010/main" val="369763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Assessing ICS security</a:t>
            </a:r>
            <a:endParaRPr lang="fi-FI"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625" y="1657350"/>
            <a:ext cx="6762750" cy="3810000"/>
          </a:xfrm>
          <a:prstGeom prst="rect">
            <a:avLst/>
          </a:prstGeom>
        </p:spPr>
      </p:pic>
    </p:spTree>
    <p:extLst>
      <p:ext uri="{BB962C8B-B14F-4D97-AF65-F5344CB8AC3E}">
        <p14:creationId xmlns:p14="http://schemas.microsoft.com/office/powerpoint/2010/main" val="26682826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If things go really badly…</a:t>
            </a:r>
            <a:endParaRPr lang="fi-FI"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725" y="1306772"/>
            <a:ext cx="8210550" cy="4622540"/>
          </a:xfrm>
          <a:prstGeom prst="rect">
            <a:avLst/>
          </a:prstGeom>
        </p:spPr>
      </p:pic>
    </p:spTree>
    <p:extLst>
      <p:ext uri="{BB962C8B-B14F-4D97-AF65-F5344CB8AC3E}">
        <p14:creationId xmlns:p14="http://schemas.microsoft.com/office/powerpoint/2010/main" val="32522774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Real examples</a:t>
            </a:r>
            <a:endParaRPr lang="en-GB" dirty="0"/>
          </a:p>
        </p:txBody>
      </p:sp>
      <p:sp>
        <p:nvSpPr>
          <p:cNvPr id="5" name="Text Placeholder 4"/>
          <p:cNvSpPr>
            <a:spLocks noGrp="1"/>
          </p:cNvSpPr>
          <p:nvPr>
            <p:ph type="body" sz="quarter" idx="11"/>
          </p:nvPr>
        </p:nvSpPr>
        <p:spPr/>
        <p:txBody>
          <a:bodyPr/>
          <a:lstStyle/>
          <a:p>
            <a:endParaRPr lang="en-GB" dirty="0"/>
          </a:p>
        </p:txBody>
      </p:sp>
    </p:spTree>
    <p:extLst>
      <p:ext uri="{BB962C8B-B14F-4D97-AF65-F5344CB8AC3E}">
        <p14:creationId xmlns:p14="http://schemas.microsoft.com/office/powerpoint/2010/main" val="23745382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Good</a:t>
            </a:r>
            <a:endParaRPr lang="fi-FI"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364" y="965200"/>
            <a:ext cx="3891272" cy="5503651"/>
          </a:xfrm>
          <a:prstGeom prst="rect">
            <a:avLst/>
          </a:prstGeom>
        </p:spPr>
      </p:pic>
    </p:spTree>
    <p:extLst>
      <p:ext uri="{BB962C8B-B14F-4D97-AF65-F5344CB8AC3E}">
        <p14:creationId xmlns:p14="http://schemas.microsoft.com/office/powerpoint/2010/main" val="13422765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428" y="1476619"/>
            <a:ext cx="6857143" cy="3904762"/>
          </a:xfrm>
          <a:prstGeom prst="rect">
            <a:avLst/>
          </a:prstGeom>
        </p:spPr>
      </p:pic>
      <p:sp>
        <p:nvSpPr>
          <p:cNvPr id="4" name="Title 3"/>
          <p:cNvSpPr>
            <a:spLocks noGrp="1"/>
          </p:cNvSpPr>
          <p:nvPr>
            <p:ph type="title"/>
          </p:nvPr>
        </p:nvSpPr>
        <p:spPr>
          <a:xfrm>
            <a:off x="988875" y="431800"/>
            <a:ext cx="10195200" cy="533400"/>
          </a:xfrm>
        </p:spPr>
        <p:txBody>
          <a:bodyPr/>
          <a:lstStyle/>
          <a:p>
            <a:r>
              <a:rPr lang="en-US" dirty="0" smtClean="0"/>
              <a:t>The Bad</a:t>
            </a:r>
            <a:endParaRPr lang="fi-FI"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9797" y="965200"/>
            <a:ext cx="8934450" cy="6693562"/>
          </a:xfrm>
          <a:prstGeom prst="rect">
            <a:avLst/>
          </a:prstGeom>
        </p:spPr>
      </p:pic>
    </p:spTree>
    <p:extLst>
      <p:ext uri="{BB962C8B-B14F-4D97-AF65-F5344CB8AC3E}">
        <p14:creationId xmlns:p14="http://schemas.microsoft.com/office/powerpoint/2010/main" val="359531873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PYRIGHT1" val="TRUE"/>
</p:tagLst>
</file>

<file path=ppt/theme/theme1.xml><?xml version="1.0" encoding="utf-8"?>
<a:theme xmlns:a="http://schemas.openxmlformats.org/drawingml/2006/main" name="KPMG_Widescreen_16:9 02/02/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5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Wide screen.pptx" id="{173CAC27-9EA2-4D86-9F3B-443BD81A0587}" vid="{249B4CDF-E0F5-485B-88FB-FF82F01D5C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KPMG Widescreen Standard Template</Template>
  <TotalTime>0</TotalTime>
  <Words>79</Words>
  <Application>Microsoft Office PowerPoint</Application>
  <PresentationFormat>Widescreen</PresentationFormat>
  <Paragraphs>31</Paragraphs>
  <Slides>12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Univers for KPMG</vt:lpstr>
      <vt:lpstr>KPMG Extralight</vt:lpstr>
      <vt:lpstr>KPMG_Widescreen_16:9 02/02/2016</vt:lpstr>
      <vt:lpstr>War Stories from the Front Lines</vt:lpstr>
      <vt:lpstr>Me</vt:lpstr>
      <vt:lpstr>Experience</vt:lpstr>
      <vt:lpstr>IT vs OT</vt:lpstr>
      <vt:lpstr>Assessing ICS security</vt:lpstr>
      <vt:lpstr>If things go really badly…</vt:lpstr>
      <vt:lpstr>Real examples</vt:lpstr>
      <vt:lpstr>The Good</vt:lpstr>
      <vt:lpstr>The Bad</vt:lpstr>
      <vt:lpstr>The Ugly</vt:lpstr>
      <vt:lpstr>Questions &amp; comments</vt:lpstr>
      <vt:lpstr>Thank you</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2018-09-11T15:43:06Z</dcterms:created>
  <dcterms:modified xsi:type="dcterms:W3CDTF">2018-09-13T14:49:01Z</dcterms:modified>
  <cp:category/>
</cp:coreProperties>
</file>